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 id="2147483688" r:id="rId2"/>
    <p:sldMasterId id="2147483690" r:id="rId3"/>
  </p:sldMasterIdLst>
  <p:notesMasterIdLst>
    <p:notesMasterId r:id="rId32"/>
  </p:notesMasterIdLst>
  <p:sldIdLst>
    <p:sldId id="304" r:id="rId4"/>
    <p:sldId id="257" r:id="rId5"/>
    <p:sldId id="258" r:id="rId6"/>
    <p:sldId id="259" r:id="rId7"/>
    <p:sldId id="260" r:id="rId8"/>
    <p:sldId id="261" r:id="rId9"/>
    <p:sldId id="287" r:id="rId10"/>
    <p:sldId id="262" r:id="rId11"/>
    <p:sldId id="263" r:id="rId12"/>
    <p:sldId id="305" r:id="rId13"/>
    <p:sldId id="306" r:id="rId14"/>
    <p:sldId id="307" r:id="rId15"/>
    <p:sldId id="292" r:id="rId16"/>
    <p:sldId id="293" r:id="rId17"/>
    <p:sldId id="289" r:id="rId18"/>
    <p:sldId id="290" r:id="rId19"/>
    <p:sldId id="297" r:id="rId20"/>
    <p:sldId id="300" r:id="rId21"/>
    <p:sldId id="313" r:id="rId22"/>
    <p:sldId id="316" r:id="rId23"/>
    <p:sldId id="314" r:id="rId24"/>
    <p:sldId id="315" r:id="rId25"/>
    <p:sldId id="317" r:id="rId26"/>
    <p:sldId id="280" r:id="rId27"/>
    <p:sldId id="310" r:id="rId28"/>
    <p:sldId id="308" r:id="rId29"/>
    <p:sldId id="309" r:id="rId30"/>
    <p:sldId id="284"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972F44A-5845-4A22-B5C1-DCD243E11834}">
  <a:tblStyle styleId="{0972F44A-5845-4A22-B5C1-DCD243E11834}" styleName="Table_0">
    <a:wholeTbl>
      <a:tcTxStyle b="off" i="off">
        <a:font>
          <a:latin typeface="Calibri"/>
          <a:ea typeface="Calibri"/>
          <a:cs typeface="Calibri"/>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fill>
          <a:solidFill>
            <a:schemeClr val="accent1"/>
          </a:solidFill>
        </a:fill>
      </a:tcStyle>
    </a:firstRow>
    <a:neCell>
      <a:tcTxStyle b="off" i="off"/>
      <a:tcStyle>
        <a:tcBdr/>
      </a:tcStyle>
    </a:neCell>
    <a:nwCell>
      <a:tcTxStyle b="off" i="off"/>
      <a:tcStyle>
        <a:tcBdr/>
      </a:tcStyle>
    </a:nwCell>
  </a:tblStyle>
  <a:tblStyle styleId="{C36853E1-C610-425F-8B90-76003837A92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6"/>
  </p:normalViewPr>
  <p:slideViewPr>
    <p:cSldViewPr snapToGrid="0">
      <p:cViewPr>
        <p:scale>
          <a:sx n="135" d="100"/>
          <a:sy n="135" d="100"/>
        </p:scale>
        <p:origin x="960" y="2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7.fntdata"/><Relationship Id="rId21" Type="http://schemas.openxmlformats.org/officeDocument/2006/relationships/slide" Target="slides/slide18.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4.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1.fntdata"/><Relationship Id="rId38" Type="http://schemas.openxmlformats.org/officeDocument/2006/relationships/font" Target="fonts/font6.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1T23:04:25.114"/>
    </inkml:context>
    <inkml:brush xml:id="br0">
      <inkml:brushProperty name="width" value="0.35" units="cm"/>
      <inkml:brushProperty name="height" value="0.35" units="cm"/>
      <inkml:brushProperty name="color" value="#FFFFFF"/>
    </inkml:brush>
  </inkml:definitions>
  <inkml:trace contextRef="#ctx0" brushRef="#br0">1 0 24575,'90'0'0,"-38"0"0,35 0 0,-18 1 0,18-1 0,2 1 0,-17 0 0,-18 0 0,-1 0 0,22-1 0,18 1 0,-5-1 0,-27 1 0,-23 0 0,-3-1 0,2 0 0,2 0 0,-1 0 0,-1 0 0,0 0 0,2 0 0,2 0 0,0 0 0,-1 0 0,-4 0 0,-1 0 0,-4 0 0,-2 0 0,0 0 0,0 0 0,6 0 0,3 0 0,4 0 0,2 0 0,4 0 0,1 0 0,2 0 0,0 0 0,-4 0 0,-1 0 0,-6 0 0,-4 0 0,-8 0 0,-5 0 0,-3 0 0,-1 0 0,2 0 0,1 0 0,4 0 0,3 0 0,3 0 0,5 0 0,3 0 0,2 0 0,3 0 0,4 0 0,2 0 0,2 0 0,-1 0 0,-5 0 0,-5 0 0,-4 0 0,-4 0 0,2 0 0,4 0 0,5 0 0,5 0 0,-1 0 0,-2 0 0,-5 0 0,-3 0 0,-5 0 0,3 0 0,5 0 0,6 0 0,10 0 0,3 1 0,8 2 0,4 1 0,1 1 0,2-1 0,-7-2 0,-9-2 0,-9 0 0,-6 0 0,-4 0 0,-2 0 0,-6 0 0,-6 0 0,-4 0 0,-5 0 0,-1 0 0,-2 0 0,1 0 0,4 0 0,4 0 0,7 0 0,5 0 0,4 0 0,2 0 0,0 0 0,2 0 0,-1 0 0,-1 0 0,0 0 0,-2 0 0,-1 0 0,-3 0 0,-4 0 0,-2 2 0,-4 0 0,-4 1 0,-3 0 0,-1-1 0,-1 0 0,2-1 0,1 0 0,0 1 0,-1 1 0,0 1 0,2-2 0,1 1 0,0-1 0,0 0 0,-3 0 0,0-2 0,0 1 0,0 1 0,1 1 0,0 2 0,-1 0 0,-2 0 0,-2-1 0,3-1 0,2 2 0,3-1 0,0 1 0,-2-2 0,-3 2 0,-3-2 0,-2 1 0,-1 0 0,-1-1 0,0 1 0,2-1 0,4 2 0,4-1 0,3 1 0,0-1 0,-4-1 0,-1-1 0,-2-2 0,0 2 0,-1 0 0,-5 0 0,-3-1 0,1-1 0,0 0 0,2 0 0,2 0 0,0 0 0,2 0 0,0 0 0,-4-2 0,-2 1 0,-1-5 0,-4-1 0,3 0 0,-1-1 0,1 1 0,-2-5-246,-4-16 0,0 15 0,-3-9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1T23:04:28.275"/>
    </inkml:context>
    <inkml:brush xml:id="br0">
      <inkml:brushProperty name="width" value="0.35" units="cm"/>
      <inkml:brushProperty name="height" value="0.35" units="cm"/>
      <inkml:brushProperty name="color" value="#FFFFFF"/>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bc465f44c2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1bc465f44c2_2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bc465f44c2_6_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5" name="Google Shape;245;g1bc465f44c2_6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2082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bc465f44c2_6_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5" name="Google Shape;245;g1bc465f44c2_6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7949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bc465f44c2_6_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5" name="Google Shape;245;g1bc465f44c2_6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1833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bc465f44c2_2_18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0" name="Google Shape;240;g1bc465f44c2_2_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15805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bc465f44c2_6_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5" name="Google Shape;245;g1bc465f44c2_6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8984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bc465f44c2_2_18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0" name="Google Shape;240;g1bc465f44c2_2_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2709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bc465f44c2_6_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5" name="Google Shape;245;g1bc465f44c2_6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1244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bc465f44c2_2_18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0" name="Google Shape;240;g1bc465f44c2_2_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94163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bc465f44c2_6_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5" name="Google Shape;245;g1bc465f44c2_6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5743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bc465f44c2_2_24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6" name="Google Shape;376;g1bc465f44c2_2_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bc465f44c2_2_15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0" name="Google Shape;210;g1bc465f44c2_2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bc465f44c2_6_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5" name="Google Shape;245;g1bc465f44c2_6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0398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bc465f44c2_2_18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0" name="Google Shape;240;g1bc465f44c2_2_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56368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bc465f44c2_6_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5" name="Google Shape;245;g1bc465f44c2_6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4620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bc465f44c2_8_10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0" name="Google Shape;400;g1bc465f44c2_8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bc465f44c2_2_16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6" name="Google Shape;216;g1bc465f44c2_2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bc465f44c2_2_16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g1bc465f44c2_2_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bc465f44c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9" name="Google Shape;229;g1bc465f44c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7642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bc465f44c2_2_17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4" name="Google Shape;234;g1bc465f44c2_2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bc465f44c2_2_17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4" name="Google Shape;234;g1bc465f44c2_2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1508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bc465f44c2_2_18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0" name="Google Shape;240;g1bc465f44c2_2_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bc465f44c2_6_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5" name="Google Shape;245;g1bc465f44c2_6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Table">
  <p:cSld name="Title &amp; Table">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425398" y="355088"/>
            <a:ext cx="5355072" cy="401648"/>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Clr>
                <a:srgbClr val="035AA1"/>
              </a:buClr>
              <a:buSzPts val="2400"/>
              <a:buFont typeface="Arial"/>
              <a:buNone/>
              <a:defRPr sz="2400" b="1">
                <a:solidFill>
                  <a:srgbClr val="035AA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6" name="Google Shape;116;p26"/>
          <p:cNvSpPr txBox="1">
            <a:spLocks noGrp="1"/>
          </p:cNvSpPr>
          <p:nvPr>
            <p:ph type="sldNum" idx="12"/>
          </p:nvPr>
        </p:nvSpPr>
        <p:spPr>
          <a:xfrm>
            <a:off x="425054" y="4767263"/>
            <a:ext cx="406908" cy="273844"/>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117" name="Google Shape;117;p26"/>
          <p:cNvSpPr txBox="1"/>
          <p:nvPr/>
        </p:nvSpPr>
        <p:spPr>
          <a:xfrm>
            <a:off x="8453336" y="4767263"/>
            <a:ext cx="369776"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Divider with BG">
  <p:cSld name="Slide Divider with BG">
    <p:spTree>
      <p:nvGrpSpPr>
        <p:cNvPr id="1" name="Shape 118"/>
        <p:cNvGrpSpPr/>
        <p:nvPr/>
      </p:nvGrpSpPr>
      <p:grpSpPr>
        <a:xfrm>
          <a:off x="0" y="0"/>
          <a:ext cx="0" cy="0"/>
          <a:chOff x="0" y="0"/>
          <a:chExt cx="0" cy="0"/>
        </a:xfrm>
      </p:grpSpPr>
      <p:sp>
        <p:nvSpPr>
          <p:cNvPr id="119" name="Google Shape;119;p27"/>
          <p:cNvSpPr/>
          <p:nvPr/>
        </p:nvSpPr>
        <p:spPr>
          <a:xfrm>
            <a:off x="0" y="-709"/>
            <a:ext cx="9144000" cy="5143500"/>
          </a:xfrm>
          <a:prstGeom prst="rect">
            <a:avLst/>
          </a:prstGeom>
          <a:gradFill>
            <a:gsLst>
              <a:gs pos="0">
                <a:srgbClr val="3E6BCE"/>
              </a:gs>
              <a:gs pos="100000">
                <a:srgbClr val="035AA1"/>
              </a:gs>
            </a:gsLst>
            <a:lin ang="1080000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0" name="Google Shape;120;p27"/>
          <p:cNvSpPr txBox="1">
            <a:spLocks noGrp="1"/>
          </p:cNvSpPr>
          <p:nvPr>
            <p:ph type="body" idx="1"/>
          </p:nvPr>
        </p:nvSpPr>
        <p:spPr>
          <a:xfrm>
            <a:off x="2614613" y="2352675"/>
            <a:ext cx="3990975" cy="372666"/>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2400"/>
              <a:buNone/>
              <a:defRPr sz="2400" b="1">
                <a:solidFill>
                  <a:schemeClr val="lt1"/>
                </a:solidFill>
                <a:latin typeface="Arial"/>
                <a:ea typeface="Arial"/>
                <a:cs typeface="Arial"/>
                <a:sym typeface="Arial"/>
              </a:defRPr>
            </a:lvl1pPr>
            <a:lvl2pPr marL="914400" lvl="1" indent="-228600" algn="ctr">
              <a:lnSpc>
                <a:spcPct val="90000"/>
              </a:lnSpc>
              <a:spcBef>
                <a:spcPts val="400"/>
              </a:spcBef>
              <a:spcAft>
                <a:spcPts val="0"/>
              </a:spcAft>
              <a:buClr>
                <a:schemeClr val="dk1"/>
              </a:buClr>
              <a:buSzPts val="1800"/>
              <a:buNone/>
              <a:defRPr sz="1800" b="1"/>
            </a:lvl2pPr>
            <a:lvl3pPr marL="1371600" lvl="2" indent="-228600" algn="ctr">
              <a:lnSpc>
                <a:spcPct val="90000"/>
              </a:lnSpc>
              <a:spcBef>
                <a:spcPts val="400"/>
              </a:spcBef>
              <a:spcAft>
                <a:spcPts val="0"/>
              </a:spcAft>
              <a:buClr>
                <a:schemeClr val="dk1"/>
              </a:buClr>
              <a:buSzPts val="1800"/>
              <a:buNone/>
              <a:defRPr sz="1800" b="1"/>
            </a:lvl3pPr>
            <a:lvl4pPr marL="1828800" lvl="3" indent="-228600" algn="ctr">
              <a:lnSpc>
                <a:spcPct val="90000"/>
              </a:lnSpc>
              <a:spcBef>
                <a:spcPts val="400"/>
              </a:spcBef>
              <a:spcAft>
                <a:spcPts val="0"/>
              </a:spcAft>
              <a:buClr>
                <a:schemeClr val="dk1"/>
              </a:buClr>
              <a:buSzPts val="1800"/>
              <a:buNone/>
              <a:defRPr sz="1800" b="1"/>
            </a:lvl4pPr>
            <a:lvl5pPr marL="2286000" lvl="4" indent="-228600" algn="ctr">
              <a:lnSpc>
                <a:spcPct val="90000"/>
              </a:lnSpc>
              <a:spcBef>
                <a:spcPts val="400"/>
              </a:spcBef>
              <a:spcAft>
                <a:spcPts val="0"/>
              </a:spcAft>
              <a:buClr>
                <a:schemeClr val="dk1"/>
              </a:buClr>
              <a:buSzPts val="1800"/>
              <a:buNone/>
              <a:defRPr sz="1800" b="1"/>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21"/>
        <p:cNvGrpSpPr/>
        <p:nvPr/>
      </p:nvGrpSpPr>
      <p:grpSpPr>
        <a:xfrm>
          <a:off x="0" y="0"/>
          <a:ext cx="0" cy="0"/>
          <a:chOff x="0" y="0"/>
          <a:chExt cx="0" cy="0"/>
        </a:xfrm>
      </p:grpSpPr>
      <p:sp>
        <p:nvSpPr>
          <p:cNvPr id="122" name="Google Shape;122;p28"/>
          <p:cNvSpPr>
            <a:spLocks noGrp="1"/>
          </p:cNvSpPr>
          <p:nvPr>
            <p:ph type="pic" idx="2"/>
          </p:nvPr>
        </p:nvSpPr>
        <p:spPr>
          <a:xfrm>
            <a:off x="0" y="0"/>
            <a:ext cx="9144000" cy="5143500"/>
          </a:xfrm>
          <a:prstGeom prst="rect">
            <a:avLst/>
          </a:prstGeom>
          <a:noFill/>
          <a:ln>
            <a:noFill/>
          </a:ln>
        </p:spPr>
      </p:sp>
      <p:sp>
        <p:nvSpPr>
          <p:cNvPr id="123" name="Google Shape;123;p28"/>
          <p:cNvSpPr txBox="1">
            <a:spLocks noGrp="1"/>
          </p:cNvSpPr>
          <p:nvPr>
            <p:ph type="body" idx="1"/>
          </p:nvPr>
        </p:nvSpPr>
        <p:spPr>
          <a:xfrm>
            <a:off x="416719" y="2405063"/>
            <a:ext cx="3776663" cy="407194"/>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2700"/>
              <a:buNone/>
              <a:defRPr sz="2700" b="1">
                <a:solidFill>
                  <a:schemeClr val="lt1"/>
                </a:solidFill>
                <a:latin typeface="Arial"/>
                <a:ea typeface="Arial"/>
                <a:cs typeface="Arial"/>
                <a:sym typeface="Arial"/>
              </a:defRPr>
            </a:lvl1pPr>
            <a:lvl2pPr marL="914400" lvl="1" indent="-228600" algn="l">
              <a:lnSpc>
                <a:spcPct val="90000"/>
              </a:lnSpc>
              <a:spcBef>
                <a:spcPts val="400"/>
              </a:spcBef>
              <a:spcAft>
                <a:spcPts val="0"/>
              </a:spcAft>
              <a:buClr>
                <a:schemeClr val="dk1"/>
              </a:buClr>
              <a:buSzPts val="2700"/>
              <a:buNone/>
              <a:defRPr sz="2700" b="1"/>
            </a:lvl2pPr>
            <a:lvl3pPr marL="1371600" lvl="2" indent="-228600" algn="l">
              <a:lnSpc>
                <a:spcPct val="90000"/>
              </a:lnSpc>
              <a:spcBef>
                <a:spcPts val="400"/>
              </a:spcBef>
              <a:spcAft>
                <a:spcPts val="0"/>
              </a:spcAft>
              <a:buClr>
                <a:schemeClr val="dk1"/>
              </a:buClr>
              <a:buSzPts val="2700"/>
              <a:buNone/>
              <a:defRPr sz="2700" b="1"/>
            </a:lvl3pPr>
            <a:lvl4pPr marL="1828800" lvl="3" indent="-228600" algn="l">
              <a:lnSpc>
                <a:spcPct val="90000"/>
              </a:lnSpc>
              <a:spcBef>
                <a:spcPts val="400"/>
              </a:spcBef>
              <a:spcAft>
                <a:spcPts val="0"/>
              </a:spcAft>
              <a:buClr>
                <a:schemeClr val="dk1"/>
              </a:buClr>
              <a:buSzPts val="2700"/>
              <a:buNone/>
              <a:defRPr sz="2700" b="1"/>
            </a:lvl4pPr>
            <a:lvl5pPr marL="2286000" lvl="4" indent="-228600" algn="l">
              <a:lnSpc>
                <a:spcPct val="90000"/>
              </a:lnSpc>
              <a:spcBef>
                <a:spcPts val="400"/>
              </a:spcBef>
              <a:spcAft>
                <a:spcPts val="0"/>
              </a:spcAft>
              <a:buClr>
                <a:schemeClr val="dk1"/>
              </a:buClr>
              <a:buSzPts val="2700"/>
              <a:buNone/>
              <a:defRPr sz="2700" b="1"/>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4" name="Google Shape;124;p28"/>
          <p:cNvSpPr txBox="1">
            <a:spLocks noGrp="1"/>
          </p:cNvSpPr>
          <p:nvPr>
            <p:ph type="body" idx="3"/>
          </p:nvPr>
        </p:nvSpPr>
        <p:spPr>
          <a:xfrm>
            <a:off x="416719" y="2891199"/>
            <a:ext cx="3776663" cy="407194"/>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500"/>
              <a:buNone/>
              <a:defRPr sz="1500" b="0">
                <a:solidFill>
                  <a:schemeClr val="lt1"/>
                </a:solidFill>
                <a:latin typeface="Arial"/>
                <a:ea typeface="Arial"/>
                <a:cs typeface="Arial"/>
                <a:sym typeface="Arial"/>
              </a:defRPr>
            </a:lvl1pPr>
            <a:lvl2pPr marL="914400" lvl="1" indent="-228600" algn="l">
              <a:lnSpc>
                <a:spcPct val="90000"/>
              </a:lnSpc>
              <a:spcBef>
                <a:spcPts val="400"/>
              </a:spcBef>
              <a:spcAft>
                <a:spcPts val="0"/>
              </a:spcAft>
              <a:buClr>
                <a:schemeClr val="dk1"/>
              </a:buClr>
              <a:buSzPts val="2700"/>
              <a:buNone/>
              <a:defRPr sz="2700" b="1"/>
            </a:lvl2pPr>
            <a:lvl3pPr marL="1371600" lvl="2" indent="-228600" algn="l">
              <a:lnSpc>
                <a:spcPct val="90000"/>
              </a:lnSpc>
              <a:spcBef>
                <a:spcPts val="400"/>
              </a:spcBef>
              <a:spcAft>
                <a:spcPts val="0"/>
              </a:spcAft>
              <a:buClr>
                <a:schemeClr val="dk1"/>
              </a:buClr>
              <a:buSzPts val="2700"/>
              <a:buNone/>
              <a:defRPr sz="2700" b="1"/>
            </a:lvl3pPr>
            <a:lvl4pPr marL="1828800" lvl="3" indent="-228600" algn="l">
              <a:lnSpc>
                <a:spcPct val="90000"/>
              </a:lnSpc>
              <a:spcBef>
                <a:spcPts val="400"/>
              </a:spcBef>
              <a:spcAft>
                <a:spcPts val="0"/>
              </a:spcAft>
              <a:buClr>
                <a:schemeClr val="dk1"/>
              </a:buClr>
              <a:buSzPts val="2700"/>
              <a:buNone/>
              <a:defRPr sz="2700" b="1"/>
            </a:lvl4pPr>
            <a:lvl5pPr marL="2286000" lvl="4" indent="-228600" algn="l">
              <a:lnSpc>
                <a:spcPct val="90000"/>
              </a:lnSpc>
              <a:spcBef>
                <a:spcPts val="400"/>
              </a:spcBef>
              <a:spcAft>
                <a:spcPts val="0"/>
              </a:spcAft>
              <a:buClr>
                <a:schemeClr val="dk1"/>
              </a:buClr>
              <a:buSzPts val="2700"/>
              <a:buNone/>
              <a:defRPr sz="2700" b="1"/>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5" name="Google Shape;125;p28"/>
          <p:cNvSpPr txBox="1">
            <a:spLocks noGrp="1"/>
          </p:cNvSpPr>
          <p:nvPr>
            <p:ph type="body" idx="4"/>
          </p:nvPr>
        </p:nvSpPr>
        <p:spPr>
          <a:xfrm>
            <a:off x="425054" y="4073944"/>
            <a:ext cx="4045668" cy="245604"/>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800"/>
              <a:buNone/>
              <a:defRPr sz="1800" b="1">
                <a:solidFill>
                  <a:schemeClr val="lt1"/>
                </a:solidFill>
                <a:latin typeface="Arial"/>
                <a:ea typeface="Arial"/>
                <a:cs typeface="Arial"/>
                <a:sym typeface="Arial"/>
              </a:defRPr>
            </a:lvl1pPr>
            <a:lvl2pPr marL="914400" lvl="1" indent="-228600" algn="l">
              <a:lnSpc>
                <a:spcPct val="90000"/>
              </a:lnSpc>
              <a:spcBef>
                <a:spcPts val="400"/>
              </a:spcBef>
              <a:spcAft>
                <a:spcPts val="0"/>
              </a:spcAft>
              <a:buClr>
                <a:schemeClr val="accent2"/>
              </a:buClr>
              <a:buSzPts val="1800"/>
              <a:buNone/>
              <a:defRPr sz="1800" b="1">
                <a:solidFill>
                  <a:schemeClr val="accent2"/>
                </a:solidFill>
              </a:defRPr>
            </a:lvl2pPr>
            <a:lvl3pPr marL="1371600" lvl="2" indent="-228600" algn="l">
              <a:lnSpc>
                <a:spcPct val="90000"/>
              </a:lnSpc>
              <a:spcBef>
                <a:spcPts val="400"/>
              </a:spcBef>
              <a:spcAft>
                <a:spcPts val="0"/>
              </a:spcAft>
              <a:buClr>
                <a:schemeClr val="accent2"/>
              </a:buClr>
              <a:buSzPts val="1800"/>
              <a:buNone/>
              <a:defRPr sz="1800" b="1">
                <a:solidFill>
                  <a:schemeClr val="accent2"/>
                </a:solidFill>
              </a:defRPr>
            </a:lvl3pPr>
            <a:lvl4pPr marL="1828800" lvl="3" indent="-228600" algn="l">
              <a:lnSpc>
                <a:spcPct val="90000"/>
              </a:lnSpc>
              <a:spcBef>
                <a:spcPts val="400"/>
              </a:spcBef>
              <a:spcAft>
                <a:spcPts val="0"/>
              </a:spcAft>
              <a:buClr>
                <a:schemeClr val="accent2"/>
              </a:buClr>
              <a:buSzPts val="1800"/>
              <a:buNone/>
              <a:defRPr sz="1800" b="1">
                <a:solidFill>
                  <a:schemeClr val="accent2"/>
                </a:solidFill>
              </a:defRPr>
            </a:lvl4pPr>
            <a:lvl5pPr marL="2286000" lvl="4" indent="-228600" algn="l">
              <a:lnSpc>
                <a:spcPct val="90000"/>
              </a:lnSpc>
              <a:spcBef>
                <a:spcPts val="400"/>
              </a:spcBef>
              <a:spcAft>
                <a:spcPts val="0"/>
              </a:spcAft>
              <a:buClr>
                <a:schemeClr val="accent2"/>
              </a:buClr>
              <a:buSzPts val="1800"/>
              <a:buNone/>
              <a:defRPr sz="1800" b="1">
                <a:solidFill>
                  <a:schemeClr val="accent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6" name="Google Shape;126;p28"/>
          <p:cNvSpPr txBox="1">
            <a:spLocks noGrp="1"/>
          </p:cNvSpPr>
          <p:nvPr>
            <p:ph type="body" idx="5"/>
          </p:nvPr>
        </p:nvSpPr>
        <p:spPr>
          <a:xfrm>
            <a:off x="425054" y="4371172"/>
            <a:ext cx="2697956" cy="338138"/>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400"/>
              <a:buNone/>
              <a:defRPr sz="1400" b="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7" name="Google Shape;127;p28"/>
          <p:cNvSpPr txBox="1"/>
          <p:nvPr/>
        </p:nvSpPr>
        <p:spPr>
          <a:xfrm>
            <a:off x="8453336" y="4767263"/>
            <a:ext cx="369776"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Divider">
  <p:cSld name="Slide Divider">
    <p:spTree>
      <p:nvGrpSpPr>
        <p:cNvPr id="1" name="Shape 128"/>
        <p:cNvGrpSpPr/>
        <p:nvPr/>
      </p:nvGrpSpPr>
      <p:grpSpPr>
        <a:xfrm>
          <a:off x="0" y="0"/>
          <a:ext cx="0" cy="0"/>
          <a:chOff x="0" y="0"/>
          <a:chExt cx="0" cy="0"/>
        </a:xfrm>
      </p:grpSpPr>
      <p:sp>
        <p:nvSpPr>
          <p:cNvPr id="129" name="Google Shape;129;p29"/>
          <p:cNvSpPr txBox="1">
            <a:spLocks noGrp="1"/>
          </p:cNvSpPr>
          <p:nvPr>
            <p:ph type="body" idx="1"/>
          </p:nvPr>
        </p:nvSpPr>
        <p:spPr>
          <a:xfrm>
            <a:off x="2614613" y="2352675"/>
            <a:ext cx="3990975" cy="372666"/>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accent2"/>
              </a:buClr>
              <a:buSzPts val="2400"/>
              <a:buNone/>
              <a:defRPr sz="2400" b="1">
                <a:solidFill>
                  <a:schemeClr val="accent2"/>
                </a:solidFill>
                <a:latin typeface="Arial"/>
                <a:ea typeface="Arial"/>
                <a:cs typeface="Arial"/>
                <a:sym typeface="Arial"/>
              </a:defRPr>
            </a:lvl1pPr>
            <a:lvl2pPr marL="914400" lvl="1" indent="-228600" algn="ctr">
              <a:lnSpc>
                <a:spcPct val="90000"/>
              </a:lnSpc>
              <a:spcBef>
                <a:spcPts val="400"/>
              </a:spcBef>
              <a:spcAft>
                <a:spcPts val="0"/>
              </a:spcAft>
              <a:buClr>
                <a:schemeClr val="dk1"/>
              </a:buClr>
              <a:buSzPts val="1800"/>
              <a:buNone/>
              <a:defRPr sz="1800" b="1"/>
            </a:lvl2pPr>
            <a:lvl3pPr marL="1371600" lvl="2" indent="-228600" algn="ctr">
              <a:lnSpc>
                <a:spcPct val="90000"/>
              </a:lnSpc>
              <a:spcBef>
                <a:spcPts val="400"/>
              </a:spcBef>
              <a:spcAft>
                <a:spcPts val="0"/>
              </a:spcAft>
              <a:buClr>
                <a:schemeClr val="dk1"/>
              </a:buClr>
              <a:buSzPts val="1800"/>
              <a:buNone/>
              <a:defRPr sz="1800" b="1"/>
            </a:lvl3pPr>
            <a:lvl4pPr marL="1828800" lvl="3" indent="-228600" algn="ctr">
              <a:lnSpc>
                <a:spcPct val="90000"/>
              </a:lnSpc>
              <a:spcBef>
                <a:spcPts val="400"/>
              </a:spcBef>
              <a:spcAft>
                <a:spcPts val="0"/>
              </a:spcAft>
              <a:buClr>
                <a:schemeClr val="dk1"/>
              </a:buClr>
              <a:buSzPts val="1800"/>
              <a:buNone/>
              <a:defRPr sz="1800" b="1"/>
            </a:lvl4pPr>
            <a:lvl5pPr marL="2286000" lvl="4" indent="-228600" algn="ctr">
              <a:lnSpc>
                <a:spcPct val="90000"/>
              </a:lnSpc>
              <a:spcBef>
                <a:spcPts val="400"/>
              </a:spcBef>
              <a:spcAft>
                <a:spcPts val="0"/>
              </a:spcAft>
              <a:buClr>
                <a:schemeClr val="dk1"/>
              </a:buClr>
              <a:buSzPts val="1800"/>
              <a:buNone/>
              <a:defRPr sz="1800" b="1"/>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30" name="Google Shape;130;p29"/>
          <p:cNvCxnSpPr/>
          <p:nvPr/>
        </p:nvCxnSpPr>
        <p:spPr>
          <a:xfrm>
            <a:off x="3735160" y="2773816"/>
            <a:ext cx="1787979"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ulleted Content">
  <p:cSld name="Title and Bulleted Content">
    <p:spTree>
      <p:nvGrpSpPr>
        <p:cNvPr id="1" name="Shape 131"/>
        <p:cNvGrpSpPr/>
        <p:nvPr/>
      </p:nvGrpSpPr>
      <p:grpSpPr>
        <a:xfrm>
          <a:off x="0" y="0"/>
          <a:ext cx="0" cy="0"/>
          <a:chOff x="0" y="0"/>
          <a:chExt cx="0" cy="0"/>
        </a:xfrm>
      </p:grpSpPr>
      <p:sp>
        <p:nvSpPr>
          <p:cNvPr id="132" name="Google Shape;132;p30"/>
          <p:cNvSpPr txBox="1">
            <a:spLocks noGrp="1"/>
          </p:cNvSpPr>
          <p:nvPr>
            <p:ph type="title"/>
          </p:nvPr>
        </p:nvSpPr>
        <p:spPr>
          <a:xfrm>
            <a:off x="425398" y="355088"/>
            <a:ext cx="5355072" cy="401648"/>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Clr>
                <a:srgbClr val="035AA1"/>
              </a:buClr>
              <a:buSzPts val="2400"/>
              <a:buFont typeface="Arial"/>
              <a:buNone/>
              <a:defRPr sz="2400" b="1">
                <a:solidFill>
                  <a:srgbClr val="035AA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3" name="Google Shape;133;p30"/>
          <p:cNvSpPr txBox="1">
            <a:spLocks noGrp="1"/>
          </p:cNvSpPr>
          <p:nvPr>
            <p:ph type="body" idx="1"/>
          </p:nvPr>
        </p:nvSpPr>
        <p:spPr>
          <a:xfrm>
            <a:off x="425053" y="1042226"/>
            <a:ext cx="8325755" cy="344405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sz="1400">
                <a:solidFill>
                  <a:schemeClr val="dk1"/>
                </a:solidFill>
                <a:latin typeface="Arial"/>
                <a:ea typeface="Arial"/>
                <a:cs typeface="Arial"/>
                <a:sym typeface="Arial"/>
              </a:defRPr>
            </a:lvl1pPr>
            <a:lvl2pPr marL="914400" lvl="1" indent="-304800" algn="l">
              <a:lnSpc>
                <a:spcPct val="90000"/>
              </a:lnSpc>
              <a:spcBef>
                <a:spcPts val="400"/>
              </a:spcBef>
              <a:spcAft>
                <a:spcPts val="0"/>
              </a:spcAft>
              <a:buClr>
                <a:schemeClr val="dk1"/>
              </a:buClr>
              <a:buSzPts val="1200"/>
              <a:buChar char="•"/>
              <a:defRPr sz="1200">
                <a:solidFill>
                  <a:schemeClr val="dk1"/>
                </a:solidFill>
                <a:latin typeface="Arial"/>
                <a:ea typeface="Arial"/>
                <a:cs typeface="Arial"/>
                <a:sym typeface="Arial"/>
              </a:defRPr>
            </a:lvl2pPr>
            <a:lvl3pPr marL="1371600" lvl="2" indent="-298450" algn="l">
              <a:lnSpc>
                <a:spcPct val="90000"/>
              </a:lnSpc>
              <a:spcBef>
                <a:spcPts val="400"/>
              </a:spcBef>
              <a:spcAft>
                <a:spcPts val="0"/>
              </a:spcAft>
              <a:buClr>
                <a:schemeClr val="dk1"/>
              </a:buClr>
              <a:buSzPts val="1100"/>
              <a:buChar char="•"/>
              <a:defRPr sz="1100">
                <a:solidFill>
                  <a:schemeClr val="dk1"/>
                </a:solidFill>
                <a:latin typeface="Arial"/>
                <a:ea typeface="Arial"/>
                <a:cs typeface="Arial"/>
                <a:sym typeface="Arial"/>
              </a:defRPr>
            </a:lvl3pPr>
            <a:lvl4pPr marL="1828800" lvl="3" indent="-298450" algn="l">
              <a:lnSpc>
                <a:spcPct val="90000"/>
              </a:lnSpc>
              <a:spcBef>
                <a:spcPts val="400"/>
              </a:spcBef>
              <a:spcAft>
                <a:spcPts val="0"/>
              </a:spcAft>
              <a:buClr>
                <a:schemeClr val="dk1"/>
              </a:buClr>
              <a:buSzPts val="1100"/>
              <a:buChar char="•"/>
              <a:defRPr sz="1100">
                <a:solidFill>
                  <a:schemeClr val="dk1"/>
                </a:solidFill>
                <a:latin typeface="Arial"/>
                <a:ea typeface="Arial"/>
                <a:cs typeface="Arial"/>
                <a:sym typeface="Arial"/>
              </a:defRPr>
            </a:lvl4pPr>
            <a:lvl5pPr marL="2286000" lvl="4" indent="-298450" algn="l">
              <a:lnSpc>
                <a:spcPct val="90000"/>
              </a:lnSpc>
              <a:spcBef>
                <a:spcPts val="400"/>
              </a:spcBef>
              <a:spcAft>
                <a:spcPts val="0"/>
              </a:spcAft>
              <a:buClr>
                <a:schemeClr val="dk1"/>
              </a:buClr>
              <a:buSzPts val="1100"/>
              <a:buChar char="•"/>
              <a:defRPr sz="1100">
                <a:solidFill>
                  <a:schemeClr val="dk1"/>
                </a:solidFill>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4" name="Google Shape;134;p30"/>
          <p:cNvSpPr txBox="1"/>
          <p:nvPr/>
        </p:nvSpPr>
        <p:spPr>
          <a:xfrm>
            <a:off x="8453336" y="4767263"/>
            <a:ext cx="369776"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mp; Full Content w Bullets">
  <p:cSld name="Title &amp; Full Content w Bullets">
    <p:spTree>
      <p:nvGrpSpPr>
        <p:cNvPr id="1" name="Shape 139"/>
        <p:cNvGrpSpPr/>
        <p:nvPr/>
      </p:nvGrpSpPr>
      <p:grpSpPr>
        <a:xfrm>
          <a:off x="0" y="0"/>
          <a:ext cx="0" cy="0"/>
          <a:chOff x="0" y="0"/>
          <a:chExt cx="0" cy="0"/>
        </a:xfrm>
      </p:grpSpPr>
      <p:sp>
        <p:nvSpPr>
          <p:cNvPr id="140" name="Google Shape;140;p32"/>
          <p:cNvSpPr txBox="1">
            <a:spLocks noGrp="1"/>
          </p:cNvSpPr>
          <p:nvPr>
            <p:ph type="title"/>
          </p:nvPr>
        </p:nvSpPr>
        <p:spPr>
          <a:xfrm>
            <a:off x="425398" y="355088"/>
            <a:ext cx="5355072" cy="401648"/>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Clr>
                <a:srgbClr val="035AA1"/>
              </a:buClr>
              <a:buSzPts val="2400"/>
              <a:buFont typeface="Arial"/>
              <a:buNone/>
              <a:defRPr sz="2400" b="1">
                <a:solidFill>
                  <a:srgbClr val="035AA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1" name="Google Shape;141;p32"/>
          <p:cNvSpPr txBox="1">
            <a:spLocks noGrp="1"/>
          </p:cNvSpPr>
          <p:nvPr>
            <p:ph type="body" idx="1"/>
          </p:nvPr>
        </p:nvSpPr>
        <p:spPr>
          <a:xfrm>
            <a:off x="425054" y="847725"/>
            <a:ext cx="8328422" cy="3448050"/>
          </a:xfrm>
          <a:prstGeom prst="rect">
            <a:avLst/>
          </a:prstGeom>
          <a:noFill/>
          <a:ln>
            <a:noFill/>
          </a:ln>
        </p:spPr>
        <p:txBody>
          <a:bodyPr spcFirstLastPara="1" wrap="square" lIns="68575" tIns="34275" rIns="68575" bIns="34275" anchor="t" anchorCtr="0">
            <a:noAutofit/>
          </a:bodyPr>
          <a:lstStyle>
            <a:lvl1pPr marL="457200" lvl="0" indent="-317500" algn="l">
              <a:lnSpc>
                <a:spcPct val="150000"/>
              </a:lnSpc>
              <a:spcBef>
                <a:spcPts val="0"/>
              </a:spcBef>
              <a:spcAft>
                <a:spcPts val="0"/>
              </a:spcAft>
              <a:buClr>
                <a:schemeClr val="dk1"/>
              </a:buClr>
              <a:buSzPts val="1400"/>
              <a:buFont typeface="Arial"/>
              <a:buChar char="•"/>
              <a:defRPr sz="1400">
                <a:solidFill>
                  <a:schemeClr val="dk1"/>
                </a:solidFill>
                <a:latin typeface="Arial"/>
                <a:ea typeface="Arial"/>
                <a:cs typeface="Arial"/>
                <a:sym typeface="Arial"/>
              </a:defRPr>
            </a:lvl1pPr>
            <a:lvl2pPr marL="914400" lvl="1" indent="-317500" algn="l">
              <a:lnSpc>
                <a:spcPct val="150000"/>
              </a:lnSpc>
              <a:spcBef>
                <a:spcPts val="0"/>
              </a:spcBef>
              <a:spcAft>
                <a:spcPts val="0"/>
              </a:spcAft>
              <a:buClr>
                <a:schemeClr val="dk1"/>
              </a:buClr>
              <a:buSzPts val="1400"/>
              <a:buFont typeface="Arial"/>
              <a:buChar char="•"/>
              <a:defRPr sz="1400">
                <a:solidFill>
                  <a:schemeClr val="dk1"/>
                </a:solidFill>
                <a:latin typeface="Arial"/>
                <a:ea typeface="Arial"/>
                <a:cs typeface="Arial"/>
                <a:sym typeface="Arial"/>
              </a:defRPr>
            </a:lvl2pPr>
            <a:lvl3pPr marL="1371600" lvl="2" indent="-317500" algn="l">
              <a:lnSpc>
                <a:spcPct val="150000"/>
              </a:lnSpc>
              <a:spcBef>
                <a:spcPts val="0"/>
              </a:spcBef>
              <a:spcAft>
                <a:spcPts val="0"/>
              </a:spcAft>
              <a:buClr>
                <a:schemeClr val="dk1"/>
              </a:buClr>
              <a:buSzPts val="1400"/>
              <a:buFont typeface="Arial"/>
              <a:buChar char="•"/>
              <a:defRPr sz="1400">
                <a:solidFill>
                  <a:schemeClr val="dk1"/>
                </a:solidFill>
                <a:latin typeface="Arial"/>
                <a:ea typeface="Arial"/>
                <a:cs typeface="Arial"/>
                <a:sym typeface="Arial"/>
              </a:defRPr>
            </a:lvl3pPr>
            <a:lvl4pPr marL="1828800" lvl="3" indent="-228600" algn="l">
              <a:lnSpc>
                <a:spcPct val="90000"/>
              </a:lnSpc>
              <a:spcBef>
                <a:spcPts val="400"/>
              </a:spcBef>
              <a:spcAft>
                <a:spcPts val="0"/>
              </a:spcAft>
              <a:buClr>
                <a:srgbClr val="757070"/>
              </a:buClr>
              <a:buSzPts val="1400"/>
              <a:buNone/>
              <a:defRPr sz="1400">
                <a:solidFill>
                  <a:srgbClr val="757070"/>
                </a:solidFill>
              </a:defRPr>
            </a:lvl4pPr>
            <a:lvl5pPr marL="2286000" lvl="4" indent="-228600" algn="l">
              <a:lnSpc>
                <a:spcPct val="90000"/>
              </a:lnSpc>
              <a:spcBef>
                <a:spcPts val="400"/>
              </a:spcBef>
              <a:spcAft>
                <a:spcPts val="0"/>
              </a:spcAft>
              <a:buClr>
                <a:srgbClr val="757070"/>
              </a:buClr>
              <a:buSzPts val="1400"/>
              <a:buNone/>
              <a:defRPr sz="1400">
                <a:solidFill>
                  <a:srgbClr val="757070"/>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2" name="Google Shape;142;p32"/>
          <p:cNvSpPr txBox="1"/>
          <p:nvPr/>
        </p:nvSpPr>
        <p:spPr>
          <a:xfrm>
            <a:off x="8453336" y="4767263"/>
            <a:ext cx="369776"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mp; Half Content.&amp; Image">
  <p:cSld name="Title &amp; Half Content.&amp; Image">
    <p:spTree>
      <p:nvGrpSpPr>
        <p:cNvPr id="1" name="Shape 143"/>
        <p:cNvGrpSpPr/>
        <p:nvPr/>
      </p:nvGrpSpPr>
      <p:grpSpPr>
        <a:xfrm>
          <a:off x="0" y="0"/>
          <a:ext cx="0" cy="0"/>
          <a:chOff x="0" y="0"/>
          <a:chExt cx="0" cy="0"/>
        </a:xfrm>
      </p:grpSpPr>
      <p:sp>
        <p:nvSpPr>
          <p:cNvPr id="144" name="Google Shape;144;p33"/>
          <p:cNvSpPr txBox="1">
            <a:spLocks noGrp="1"/>
          </p:cNvSpPr>
          <p:nvPr>
            <p:ph type="title"/>
          </p:nvPr>
        </p:nvSpPr>
        <p:spPr>
          <a:xfrm>
            <a:off x="425398" y="355088"/>
            <a:ext cx="5355072" cy="401648"/>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Clr>
                <a:srgbClr val="035AA1"/>
              </a:buClr>
              <a:buSzPts val="2400"/>
              <a:buFont typeface="Arial"/>
              <a:buNone/>
              <a:defRPr sz="2400" b="1">
                <a:solidFill>
                  <a:srgbClr val="035AA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5" name="Google Shape;145;p33"/>
          <p:cNvSpPr txBox="1">
            <a:spLocks noGrp="1"/>
          </p:cNvSpPr>
          <p:nvPr>
            <p:ph type="body" idx="1"/>
          </p:nvPr>
        </p:nvSpPr>
        <p:spPr>
          <a:xfrm>
            <a:off x="425054" y="847725"/>
            <a:ext cx="4601355" cy="3448050"/>
          </a:xfrm>
          <a:prstGeom prst="rect">
            <a:avLst/>
          </a:prstGeom>
          <a:noFill/>
          <a:ln>
            <a:noFill/>
          </a:ln>
        </p:spPr>
        <p:txBody>
          <a:bodyPr spcFirstLastPara="1" wrap="square" lIns="68575" tIns="34275" rIns="68575" bIns="34275" anchor="t" anchorCtr="0">
            <a:noAutofit/>
          </a:bodyPr>
          <a:lstStyle>
            <a:lvl1pPr marL="457200" marR="0" lvl="0" indent="-228600" algn="l">
              <a:lnSpc>
                <a:spcPct val="150000"/>
              </a:lnSpc>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1pPr>
            <a:lvl2pPr marL="914400" lvl="1" indent="-228600" algn="l">
              <a:lnSpc>
                <a:spcPct val="150000"/>
              </a:lnSpc>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2pPr>
            <a:lvl3pPr marL="1371600" lvl="2" indent="-228600" algn="l">
              <a:lnSpc>
                <a:spcPct val="150000"/>
              </a:lnSpc>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3pPr>
            <a:lvl4pPr marL="1828800" lvl="3" indent="-228600" algn="l">
              <a:lnSpc>
                <a:spcPct val="90000"/>
              </a:lnSpc>
              <a:spcBef>
                <a:spcPts val="400"/>
              </a:spcBef>
              <a:spcAft>
                <a:spcPts val="0"/>
              </a:spcAft>
              <a:buClr>
                <a:srgbClr val="757070"/>
              </a:buClr>
              <a:buSzPts val="1400"/>
              <a:buNone/>
              <a:defRPr sz="1400">
                <a:solidFill>
                  <a:srgbClr val="757070"/>
                </a:solidFill>
              </a:defRPr>
            </a:lvl4pPr>
            <a:lvl5pPr marL="2286000" lvl="4" indent="-228600" algn="l">
              <a:lnSpc>
                <a:spcPct val="90000"/>
              </a:lnSpc>
              <a:spcBef>
                <a:spcPts val="400"/>
              </a:spcBef>
              <a:spcAft>
                <a:spcPts val="0"/>
              </a:spcAft>
              <a:buClr>
                <a:srgbClr val="757070"/>
              </a:buClr>
              <a:buSzPts val="1400"/>
              <a:buNone/>
              <a:defRPr sz="1400">
                <a:solidFill>
                  <a:srgbClr val="757070"/>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6" name="Google Shape;146;p33"/>
          <p:cNvSpPr>
            <a:spLocks noGrp="1"/>
          </p:cNvSpPr>
          <p:nvPr>
            <p:ph type="pic" idx="2"/>
          </p:nvPr>
        </p:nvSpPr>
        <p:spPr>
          <a:xfrm>
            <a:off x="5419725" y="847725"/>
            <a:ext cx="3287316" cy="3448050"/>
          </a:xfrm>
          <a:prstGeom prst="rect">
            <a:avLst/>
          </a:prstGeom>
          <a:noFill/>
          <a:ln>
            <a:noFill/>
          </a:ln>
        </p:spPr>
      </p:sp>
      <p:sp>
        <p:nvSpPr>
          <p:cNvPr id="147" name="Google Shape;147;p33"/>
          <p:cNvSpPr txBox="1"/>
          <p:nvPr/>
        </p:nvSpPr>
        <p:spPr>
          <a:xfrm>
            <a:off x="8453336" y="4767263"/>
            <a:ext cx="369776"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mp; Half Content.&amp; Image w Bullets">
  <p:cSld name="Title &amp; Half Content.&amp; Image w Bullets">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425398" y="355088"/>
            <a:ext cx="5355072" cy="401648"/>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Clr>
                <a:srgbClr val="035AA1"/>
              </a:buClr>
              <a:buSzPts val="2400"/>
              <a:buFont typeface="Arial"/>
              <a:buNone/>
              <a:defRPr sz="2400" b="1">
                <a:solidFill>
                  <a:srgbClr val="035AA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0" name="Google Shape;150;p34"/>
          <p:cNvSpPr txBox="1">
            <a:spLocks noGrp="1"/>
          </p:cNvSpPr>
          <p:nvPr>
            <p:ph type="body" idx="1"/>
          </p:nvPr>
        </p:nvSpPr>
        <p:spPr>
          <a:xfrm>
            <a:off x="425054" y="847725"/>
            <a:ext cx="4601355" cy="3448050"/>
          </a:xfrm>
          <a:prstGeom prst="rect">
            <a:avLst/>
          </a:prstGeom>
          <a:noFill/>
          <a:ln>
            <a:noFill/>
          </a:ln>
        </p:spPr>
        <p:txBody>
          <a:bodyPr spcFirstLastPara="1" wrap="square" lIns="68575" tIns="34275" rIns="68575" bIns="34275" anchor="t" anchorCtr="0">
            <a:noAutofit/>
          </a:bodyPr>
          <a:lstStyle>
            <a:lvl1pPr marL="457200" lvl="0" indent="-317500" algn="l">
              <a:lnSpc>
                <a:spcPct val="150000"/>
              </a:lnSpc>
              <a:spcBef>
                <a:spcPts val="0"/>
              </a:spcBef>
              <a:spcAft>
                <a:spcPts val="0"/>
              </a:spcAft>
              <a:buClr>
                <a:schemeClr val="dk1"/>
              </a:buClr>
              <a:buSzPts val="1400"/>
              <a:buFont typeface="Arial"/>
              <a:buChar char="•"/>
              <a:defRPr sz="1400">
                <a:solidFill>
                  <a:schemeClr val="dk1"/>
                </a:solidFill>
                <a:latin typeface="Arial"/>
                <a:ea typeface="Arial"/>
                <a:cs typeface="Arial"/>
                <a:sym typeface="Arial"/>
              </a:defRPr>
            </a:lvl1pPr>
            <a:lvl2pPr marL="914400" lvl="1" indent="-317500" algn="l">
              <a:lnSpc>
                <a:spcPct val="150000"/>
              </a:lnSpc>
              <a:spcBef>
                <a:spcPts val="0"/>
              </a:spcBef>
              <a:spcAft>
                <a:spcPts val="0"/>
              </a:spcAft>
              <a:buClr>
                <a:schemeClr val="dk1"/>
              </a:buClr>
              <a:buSzPts val="1400"/>
              <a:buFont typeface="Arial"/>
              <a:buChar char="•"/>
              <a:defRPr sz="1400">
                <a:solidFill>
                  <a:schemeClr val="dk1"/>
                </a:solidFill>
                <a:latin typeface="Arial"/>
                <a:ea typeface="Arial"/>
                <a:cs typeface="Arial"/>
                <a:sym typeface="Arial"/>
              </a:defRPr>
            </a:lvl2pPr>
            <a:lvl3pPr marL="1371600" lvl="2" indent="-317500" algn="l">
              <a:lnSpc>
                <a:spcPct val="150000"/>
              </a:lnSpc>
              <a:spcBef>
                <a:spcPts val="0"/>
              </a:spcBef>
              <a:spcAft>
                <a:spcPts val="0"/>
              </a:spcAft>
              <a:buClr>
                <a:schemeClr val="dk1"/>
              </a:buClr>
              <a:buSzPts val="1400"/>
              <a:buFont typeface="Arial"/>
              <a:buChar char="•"/>
              <a:defRPr sz="1400">
                <a:solidFill>
                  <a:schemeClr val="dk1"/>
                </a:solidFill>
                <a:latin typeface="Arial"/>
                <a:ea typeface="Arial"/>
                <a:cs typeface="Arial"/>
                <a:sym typeface="Arial"/>
              </a:defRPr>
            </a:lvl3pPr>
            <a:lvl4pPr marL="1828800" lvl="3" indent="-228600" algn="l">
              <a:lnSpc>
                <a:spcPct val="90000"/>
              </a:lnSpc>
              <a:spcBef>
                <a:spcPts val="400"/>
              </a:spcBef>
              <a:spcAft>
                <a:spcPts val="0"/>
              </a:spcAft>
              <a:buClr>
                <a:srgbClr val="757070"/>
              </a:buClr>
              <a:buSzPts val="1400"/>
              <a:buNone/>
              <a:defRPr sz="1400">
                <a:solidFill>
                  <a:srgbClr val="757070"/>
                </a:solidFill>
              </a:defRPr>
            </a:lvl4pPr>
            <a:lvl5pPr marL="2286000" lvl="4" indent="-228600" algn="l">
              <a:lnSpc>
                <a:spcPct val="90000"/>
              </a:lnSpc>
              <a:spcBef>
                <a:spcPts val="400"/>
              </a:spcBef>
              <a:spcAft>
                <a:spcPts val="0"/>
              </a:spcAft>
              <a:buClr>
                <a:srgbClr val="757070"/>
              </a:buClr>
              <a:buSzPts val="1400"/>
              <a:buNone/>
              <a:defRPr sz="1400">
                <a:solidFill>
                  <a:srgbClr val="757070"/>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1" name="Google Shape;151;p34"/>
          <p:cNvSpPr>
            <a:spLocks noGrp="1"/>
          </p:cNvSpPr>
          <p:nvPr>
            <p:ph type="pic" idx="2"/>
          </p:nvPr>
        </p:nvSpPr>
        <p:spPr>
          <a:xfrm>
            <a:off x="5419725" y="847725"/>
            <a:ext cx="3287316" cy="3448050"/>
          </a:xfrm>
          <a:prstGeom prst="rect">
            <a:avLst/>
          </a:prstGeom>
          <a:noFill/>
          <a:ln>
            <a:noFill/>
          </a:ln>
        </p:spPr>
      </p:sp>
      <p:sp>
        <p:nvSpPr>
          <p:cNvPr id="152" name="Google Shape;152;p34"/>
          <p:cNvSpPr txBox="1"/>
          <p:nvPr/>
        </p:nvSpPr>
        <p:spPr>
          <a:xfrm>
            <a:off x="8453336" y="4767263"/>
            <a:ext cx="369776"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mp; 2x2  Content">
  <p:cSld name="Title &amp; 2x2  Content">
    <p:spTree>
      <p:nvGrpSpPr>
        <p:cNvPr id="1" name="Shape 153"/>
        <p:cNvGrpSpPr/>
        <p:nvPr/>
      </p:nvGrpSpPr>
      <p:grpSpPr>
        <a:xfrm>
          <a:off x="0" y="0"/>
          <a:ext cx="0" cy="0"/>
          <a:chOff x="0" y="0"/>
          <a:chExt cx="0" cy="0"/>
        </a:xfrm>
      </p:grpSpPr>
      <p:sp>
        <p:nvSpPr>
          <p:cNvPr id="154" name="Google Shape;154;p35"/>
          <p:cNvSpPr txBox="1">
            <a:spLocks noGrp="1"/>
          </p:cNvSpPr>
          <p:nvPr>
            <p:ph type="title"/>
          </p:nvPr>
        </p:nvSpPr>
        <p:spPr>
          <a:xfrm>
            <a:off x="425398" y="355088"/>
            <a:ext cx="5355072" cy="401648"/>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Clr>
                <a:srgbClr val="035AA1"/>
              </a:buClr>
              <a:buSzPts val="2400"/>
              <a:buFont typeface="Arial"/>
              <a:buNone/>
              <a:defRPr sz="2400" b="1">
                <a:solidFill>
                  <a:srgbClr val="035AA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5" name="Google Shape;155;p35"/>
          <p:cNvSpPr txBox="1">
            <a:spLocks noGrp="1"/>
          </p:cNvSpPr>
          <p:nvPr>
            <p:ph type="body" idx="1"/>
          </p:nvPr>
        </p:nvSpPr>
        <p:spPr>
          <a:xfrm>
            <a:off x="425054" y="1054272"/>
            <a:ext cx="4023122" cy="1622253"/>
          </a:xfrm>
          <a:prstGeom prst="rect">
            <a:avLst/>
          </a:prstGeom>
          <a:solidFill>
            <a:srgbClr val="E3F0FE">
              <a:alpha val="49803"/>
            </a:srgbClr>
          </a:solid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57070"/>
              </a:buClr>
              <a:buSzPts val="1400"/>
              <a:buNone/>
              <a:defRPr sz="1400">
                <a:solidFill>
                  <a:srgbClr val="757070"/>
                </a:solidFill>
                <a:latin typeface="Arial"/>
                <a:ea typeface="Arial"/>
                <a:cs typeface="Arial"/>
                <a:sym typeface="Arial"/>
              </a:defRPr>
            </a:lvl1pPr>
            <a:lvl2pPr marL="914400" lvl="1" indent="-228600" algn="l">
              <a:lnSpc>
                <a:spcPct val="90000"/>
              </a:lnSpc>
              <a:spcBef>
                <a:spcPts val="400"/>
              </a:spcBef>
              <a:spcAft>
                <a:spcPts val="0"/>
              </a:spcAft>
              <a:buClr>
                <a:srgbClr val="757070"/>
              </a:buClr>
              <a:buSzPts val="1400"/>
              <a:buNone/>
              <a:defRPr sz="1400">
                <a:solidFill>
                  <a:srgbClr val="757070"/>
                </a:solidFill>
              </a:defRPr>
            </a:lvl2pPr>
            <a:lvl3pPr marL="1371600" lvl="2" indent="-228600" algn="l">
              <a:lnSpc>
                <a:spcPct val="90000"/>
              </a:lnSpc>
              <a:spcBef>
                <a:spcPts val="400"/>
              </a:spcBef>
              <a:spcAft>
                <a:spcPts val="0"/>
              </a:spcAft>
              <a:buClr>
                <a:srgbClr val="757070"/>
              </a:buClr>
              <a:buSzPts val="1400"/>
              <a:buNone/>
              <a:defRPr sz="1400">
                <a:solidFill>
                  <a:srgbClr val="757070"/>
                </a:solidFill>
              </a:defRPr>
            </a:lvl3pPr>
            <a:lvl4pPr marL="1828800" lvl="3" indent="-228600" algn="l">
              <a:lnSpc>
                <a:spcPct val="90000"/>
              </a:lnSpc>
              <a:spcBef>
                <a:spcPts val="400"/>
              </a:spcBef>
              <a:spcAft>
                <a:spcPts val="0"/>
              </a:spcAft>
              <a:buClr>
                <a:srgbClr val="757070"/>
              </a:buClr>
              <a:buSzPts val="1400"/>
              <a:buNone/>
              <a:defRPr sz="1400">
                <a:solidFill>
                  <a:srgbClr val="757070"/>
                </a:solidFill>
              </a:defRPr>
            </a:lvl4pPr>
            <a:lvl5pPr marL="2286000" lvl="4" indent="-228600" algn="l">
              <a:lnSpc>
                <a:spcPct val="90000"/>
              </a:lnSpc>
              <a:spcBef>
                <a:spcPts val="400"/>
              </a:spcBef>
              <a:spcAft>
                <a:spcPts val="0"/>
              </a:spcAft>
              <a:buClr>
                <a:srgbClr val="757070"/>
              </a:buClr>
              <a:buSzPts val="1400"/>
              <a:buNone/>
              <a:defRPr sz="1400">
                <a:solidFill>
                  <a:srgbClr val="757070"/>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6" name="Google Shape;156;p35"/>
          <p:cNvSpPr txBox="1">
            <a:spLocks noGrp="1"/>
          </p:cNvSpPr>
          <p:nvPr>
            <p:ph type="body" idx="2"/>
          </p:nvPr>
        </p:nvSpPr>
        <p:spPr>
          <a:xfrm>
            <a:off x="4711304" y="1054272"/>
            <a:ext cx="4023122" cy="1622253"/>
          </a:xfrm>
          <a:prstGeom prst="rect">
            <a:avLst/>
          </a:prstGeom>
          <a:solidFill>
            <a:srgbClr val="E3F0FE">
              <a:alpha val="49803"/>
            </a:srgbClr>
          </a:solid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57070"/>
              </a:buClr>
              <a:buSzPts val="1400"/>
              <a:buNone/>
              <a:defRPr sz="1400">
                <a:solidFill>
                  <a:srgbClr val="757070"/>
                </a:solidFill>
                <a:latin typeface="Arial"/>
                <a:ea typeface="Arial"/>
                <a:cs typeface="Arial"/>
                <a:sym typeface="Arial"/>
              </a:defRPr>
            </a:lvl1pPr>
            <a:lvl2pPr marL="914400" lvl="1" indent="-228600" algn="l">
              <a:lnSpc>
                <a:spcPct val="90000"/>
              </a:lnSpc>
              <a:spcBef>
                <a:spcPts val="400"/>
              </a:spcBef>
              <a:spcAft>
                <a:spcPts val="0"/>
              </a:spcAft>
              <a:buClr>
                <a:srgbClr val="757070"/>
              </a:buClr>
              <a:buSzPts val="1400"/>
              <a:buNone/>
              <a:defRPr sz="1400">
                <a:solidFill>
                  <a:srgbClr val="757070"/>
                </a:solidFill>
              </a:defRPr>
            </a:lvl2pPr>
            <a:lvl3pPr marL="1371600" lvl="2" indent="-228600" algn="l">
              <a:lnSpc>
                <a:spcPct val="90000"/>
              </a:lnSpc>
              <a:spcBef>
                <a:spcPts val="400"/>
              </a:spcBef>
              <a:spcAft>
                <a:spcPts val="0"/>
              </a:spcAft>
              <a:buClr>
                <a:srgbClr val="757070"/>
              </a:buClr>
              <a:buSzPts val="1400"/>
              <a:buNone/>
              <a:defRPr sz="1400">
                <a:solidFill>
                  <a:srgbClr val="757070"/>
                </a:solidFill>
              </a:defRPr>
            </a:lvl3pPr>
            <a:lvl4pPr marL="1828800" lvl="3" indent="-228600" algn="l">
              <a:lnSpc>
                <a:spcPct val="90000"/>
              </a:lnSpc>
              <a:spcBef>
                <a:spcPts val="400"/>
              </a:spcBef>
              <a:spcAft>
                <a:spcPts val="0"/>
              </a:spcAft>
              <a:buClr>
                <a:srgbClr val="757070"/>
              </a:buClr>
              <a:buSzPts val="1400"/>
              <a:buNone/>
              <a:defRPr sz="1400">
                <a:solidFill>
                  <a:srgbClr val="757070"/>
                </a:solidFill>
              </a:defRPr>
            </a:lvl4pPr>
            <a:lvl5pPr marL="2286000" lvl="4" indent="-228600" algn="l">
              <a:lnSpc>
                <a:spcPct val="90000"/>
              </a:lnSpc>
              <a:spcBef>
                <a:spcPts val="400"/>
              </a:spcBef>
              <a:spcAft>
                <a:spcPts val="0"/>
              </a:spcAft>
              <a:buClr>
                <a:srgbClr val="757070"/>
              </a:buClr>
              <a:buSzPts val="1400"/>
              <a:buNone/>
              <a:defRPr sz="1400">
                <a:solidFill>
                  <a:srgbClr val="757070"/>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7" name="Google Shape;157;p35"/>
          <p:cNvSpPr txBox="1">
            <a:spLocks noGrp="1"/>
          </p:cNvSpPr>
          <p:nvPr>
            <p:ph type="body" idx="3"/>
          </p:nvPr>
        </p:nvSpPr>
        <p:spPr>
          <a:xfrm>
            <a:off x="425054" y="2902122"/>
            <a:ext cx="4023122" cy="1622253"/>
          </a:xfrm>
          <a:prstGeom prst="rect">
            <a:avLst/>
          </a:prstGeom>
          <a:solidFill>
            <a:srgbClr val="E3F0FE">
              <a:alpha val="49803"/>
            </a:srgbClr>
          </a:solid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57070"/>
              </a:buClr>
              <a:buSzPts val="1400"/>
              <a:buNone/>
              <a:defRPr sz="1400">
                <a:solidFill>
                  <a:srgbClr val="757070"/>
                </a:solidFill>
                <a:latin typeface="Arial"/>
                <a:ea typeface="Arial"/>
                <a:cs typeface="Arial"/>
                <a:sym typeface="Arial"/>
              </a:defRPr>
            </a:lvl1pPr>
            <a:lvl2pPr marL="914400" lvl="1" indent="-228600" algn="l">
              <a:lnSpc>
                <a:spcPct val="90000"/>
              </a:lnSpc>
              <a:spcBef>
                <a:spcPts val="400"/>
              </a:spcBef>
              <a:spcAft>
                <a:spcPts val="0"/>
              </a:spcAft>
              <a:buClr>
                <a:srgbClr val="757070"/>
              </a:buClr>
              <a:buSzPts val="1400"/>
              <a:buNone/>
              <a:defRPr sz="1400">
                <a:solidFill>
                  <a:srgbClr val="757070"/>
                </a:solidFill>
              </a:defRPr>
            </a:lvl2pPr>
            <a:lvl3pPr marL="1371600" lvl="2" indent="-228600" algn="l">
              <a:lnSpc>
                <a:spcPct val="90000"/>
              </a:lnSpc>
              <a:spcBef>
                <a:spcPts val="400"/>
              </a:spcBef>
              <a:spcAft>
                <a:spcPts val="0"/>
              </a:spcAft>
              <a:buClr>
                <a:srgbClr val="757070"/>
              </a:buClr>
              <a:buSzPts val="1400"/>
              <a:buNone/>
              <a:defRPr sz="1400">
                <a:solidFill>
                  <a:srgbClr val="757070"/>
                </a:solidFill>
              </a:defRPr>
            </a:lvl3pPr>
            <a:lvl4pPr marL="1828800" lvl="3" indent="-228600" algn="l">
              <a:lnSpc>
                <a:spcPct val="90000"/>
              </a:lnSpc>
              <a:spcBef>
                <a:spcPts val="400"/>
              </a:spcBef>
              <a:spcAft>
                <a:spcPts val="0"/>
              </a:spcAft>
              <a:buClr>
                <a:srgbClr val="757070"/>
              </a:buClr>
              <a:buSzPts val="1400"/>
              <a:buNone/>
              <a:defRPr sz="1400">
                <a:solidFill>
                  <a:srgbClr val="757070"/>
                </a:solidFill>
              </a:defRPr>
            </a:lvl4pPr>
            <a:lvl5pPr marL="2286000" lvl="4" indent="-228600" algn="l">
              <a:lnSpc>
                <a:spcPct val="90000"/>
              </a:lnSpc>
              <a:spcBef>
                <a:spcPts val="400"/>
              </a:spcBef>
              <a:spcAft>
                <a:spcPts val="0"/>
              </a:spcAft>
              <a:buClr>
                <a:srgbClr val="757070"/>
              </a:buClr>
              <a:buSzPts val="1400"/>
              <a:buNone/>
              <a:defRPr sz="1400">
                <a:solidFill>
                  <a:srgbClr val="757070"/>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8" name="Google Shape;158;p35"/>
          <p:cNvSpPr txBox="1">
            <a:spLocks noGrp="1"/>
          </p:cNvSpPr>
          <p:nvPr>
            <p:ph type="body" idx="4"/>
          </p:nvPr>
        </p:nvSpPr>
        <p:spPr>
          <a:xfrm>
            <a:off x="4711304" y="2902122"/>
            <a:ext cx="4023122" cy="1622253"/>
          </a:xfrm>
          <a:prstGeom prst="rect">
            <a:avLst/>
          </a:prstGeom>
          <a:solidFill>
            <a:srgbClr val="E3F0FE">
              <a:alpha val="49803"/>
            </a:srgbClr>
          </a:solid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57070"/>
              </a:buClr>
              <a:buSzPts val="1400"/>
              <a:buNone/>
              <a:defRPr sz="1400">
                <a:solidFill>
                  <a:srgbClr val="757070"/>
                </a:solidFill>
                <a:latin typeface="Arial"/>
                <a:ea typeface="Arial"/>
                <a:cs typeface="Arial"/>
                <a:sym typeface="Arial"/>
              </a:defRPr>
            </a:lvl1pPr>
            <a:lvl2pPr marL="914400" lvl="1" indent="-228600" algn="l">
              <a:lnSpc>
                <a:spcPct val="90000"/>
              </a:lnSpc>
              <a:spcBef>
                <a:spcPts val="400"/>
              </a:spcBef>
              <a:spcAft>
                <a:spcPts val="0"/>
              </a:spcAft>
              <a:buClr>
                <a:srgbClr val="757070"/>
              </a:buClr>
              <a:buSzPts val="1400"/>
              <a:buNone/>
              <a:defRPr sz="1400">
                <a:solidFill>
                  <a:srgbClr val="757070"/>
                </a:solidFill>
              </a:defRPr>
            </a:lvl2pPr>
            <a:lvl3pPr marL="1371600" lvl="2" indent="-228600" algn="l">
              <a:lnSpc>
                <a:spcPct val="90000"/>
              </a:lnSpc>
              <a:spcBef>
                <a:spcPts val="400"/>
              </a:spcBef>
              <a:spcAft>
                <a:spcPts val="0"/>
              </a:spcAft>
              <a:buClr>
                <a:srgbClr val="757070"/>
              </a:buClr>
              <a:buSzPts val="1400"/>
              <a:buNone/>
              <a:defRPr sz="1400">
                <a:solidFill>
                  <a:srgbClr val="757070"/>
                </a:solidFill>
              </a:defRPr>
            </a:lvl3pPr>
            <a:lvl4pPr marL="1828800" lvl="3" indent="-228600" algn="l">
              <a:lnSpc>
                <a:spcPct val="90000"/>
              </a:lnSpc>
              <a:spcBef>
                <a:spcPts val="400"/>
              </a:spcBef>
              <a:spcAft>
                <a:spcPts val="0"/>
              </a:spcAft>
              <a:buClr>
                <a:srgbClr val="757070"/>
              </a:buClr>
              <a:buSzPts val="1400"/>
              <a:buNone/>
              <a:defRPr sz="1400">
                <a:solidFill>
                  <a:srgbClr val="757070"/>
                </a:solidFill>
              </a:defRPr>
            </a:lvl4pPr>
            <a:lvl5pPr marL="2286000" lvl="4" indent="-228600" algn="l">
              <a:lnSpc>
                <a:spcPct val="90000"/>
              </a:lnSpc>
              <a:spcBef>
                <a:spcPts val="400"/>
              </a:spcBef>
              <a:spcAft>
                <a:spcPts val="0"/>
              </a:spcAft>
              <a:buClr>
                <a:srgbClr val="757070"/>
              </a:buClr>
              <a:buSzPts val="1400"/>
              <a:buNone/>
              <a:defRPr sz="1400">
                <a:solidFill>
                  <a:srgbClr val="757070"/>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9" name="Google Shape;159;p35"/>
          <p:cNvSpPr txBox="1"/>
          <p:nvPr/>
        </p:nvSpPr>
        <p:spPr>
          <a:xfrm>
            <a:off x="8453336" y="4767263"/>
            <a:ext cx="369776"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mp; 3x1  Content">
  <p:cSld name="Title &amp; 3x1  Content">
    <p:spTree>
      <p:nvGrpSpPr>
        <p:cNvPr id="1" name="Shape 160"/>
        <p:cNvGrpSpPr/>
        <p:nvPr/>
      </p:nvGrpSpPr>
      <p:grpSpPr>
        <a:xfrm>
          <a:off x="0" y="0"/>
          <a:ext cx="0" cy="0"/>
          <a:chOff x="0" y="0"/>
          <a:chExt cx="0" cy="0"/>
        </a:xfrm>
      </p:grpSpPr>
      <p:sp>
        <p:nvSpPr>
          <p:cNvPr id="161" name="Google Shape;161;p36"/>
          <p:cNvSpPr txBox="1">
            <a:spLocks noGrp="1"/>
          </p:cNvSpPr>
          <p:nvPr>
            <p:ph type="title"/>
          </p:nvPr>
        </p:nvSpPr>
        <p:spPr>
          <a:xfrm>
            <a:off x="425398" y="355088"/>
            <a:ext cx="5355072" cy="401648"/>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Clr>
                <a:srgbClr val="035AA1"/>
              </a:buClr>
              <a:buSzPts val="2400"/>
              <a:buFont typeface="Arial"/>
              <a:buNone/>
              <a:defRPr sz="2400" b="1">
                <a:solidFill>
                  <a:srgbClr val="035AA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2" name="Google Shape;162;p36"/>
          <p:cNvSpPr txBox="1">
            <a:spLocks noGrp="1"/>
          </p:cNvSpPr>
          <p:nvPr>
            <p:ph type="body" idx="1"/>
          </p:nvPr>
        </p:nvSpPr>
        <p:spPr>
          <a:xfrm>
            <a:off x="425054" y="1314450"/>
            <a:ext cx="2536032" cy="3190875"/>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57070"/>
              </a:buClr>
              <a:buSzPts val="1200"/>
              <a:buNone/>
              <a:defRPr sz="1200">
                <a:solidFill>
                  <a:srgbClr val="757070"/>
                </a:solidFill>
                <a:latin typeface="Arial"/>
                <a:ea typeface="Arial"/>
                <a:cs typeface="Arial"/>
                <a:sym typeface="Arial"/>
              </a:defRPr>
            </a:lvl1pPr>
            <a:lvl2pPr marL="914400" lvl="1" indent="-228600" algn="l">
              <a:lnSpc>
                <a:spcPct val="90000"/>
              </a:lnSpc>
              <a:spcBef>
                <a:spcPts val="400"/>
              </a:spcBef>
              <a:spcAft>
                <a:spcPts val="0"/>
              </a:spcAft>
              <a:buClr>
                <a:srgbClr val="757070"/>
              </a:buClr>
              <a:buSzPts val="1400"/>
              <a:buNone/>
              <a:defRPr sz="1400">
                <a:solidFill>
                  <a:srgbClr val="757070"/>
                </a:solidFill>
              </a:defRPr>
            </a:lvl2pPr>
            <a:lvl3pPr marL="1371600" lvl="2" indent="-228600" algn="l">
              <a:lnSpc>
                <a:spcPct val="90000"/>
              </a:lnSpc>
              <a:spcBef>
                <a:spcPts val="400"/>
              </a:spcBef>
              <a:spcAft>
                <a:spcPts val="0"/>
              </a:spcAft>
              <a:buClr>
                <a:srgbClr val="757070"/>
              </a:buClr>
              <a:buSzPts val="1400"/>
              <a:buNone/>
              <a:defRPr sz="1400">
                <a:solidFill>
                  <a:srgbClr val="757070"/>
                </a:solidFill>
              </a:defRPr>
            </a:lvl3pPr>
            <a:lvl4pPr marL="1828800" lvl="3" indent="-228600" algn="l">
              <a:lnSpc>
                <a:spcPct val="90000"/>
              </a:lnSpc>
              <a:spcBef>
                <a:spcPts val="400"/>
              </a:spcBef>
              <a:spcAft>
                <a:spcPts val="0"/>
              </a:spcAft>
              <a:buClr>
                <a:srgbClr val="757070"/>
              </a:buClr>
              <a:buSzPts val="1400"/>
              <a:buNone/>
              <a:defRPr sz="1400">
                <a:solidFill>
                  <a:srgbClr val="757070"/>
                </a:solidFill>
              </a:defRPr>
            </a:lvl4pPr>
            <a:lvl5pPr marL="2286000" lvl="4" indent="-228600" algn="l">
              <a:lnSpc>
                <a:spcPct val="90000"/>
              </a:lnSpc>
              <a:spcBef>
                <a:spcPts val="400"/>
              </a:spcBef>
              <a:spcAft>
                <a:spcPts val="0"/>
              </a:spcAft>
              <a:buClr>
                <a:srgbClr val="757070"/>
              </a:buClr>
              <a:buSzPts val="1400"/>
              <a:buNone/>
              <a:defRPr sz="1400">
                <a:solidFill>
                  <a:srgbClr val="757070"/>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3" name="Google Shape;163;p36"/>
          <p:cNvSpPr txBox="1">
            <a:spLocks noGrp="1"/>
          </p:cNvSpPr>
          <p:nvPr>
            <p:ph type="body" idx="2"/>
          </p:nvPr>
        </p:nvSpPr>
        <p:spPr>
          <a:xfrm>
            <a:off x="3303984" y="1314450"/>
            <a:ext cx="2536032" cy="3190875"/>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57070"/>
              </a:buClr>
              <a:buSzPts val="1200"/>
              <a:buNone/>
              <a:defRPr sz="1200">
                <a:solidFill>
                  <a:srgbClr val="757070"/>
                </a:solidFill>
                <a:latin typeface="Arial"/>
                <a:ea typeface="Arial"/>
                <a:cs typeface="Arial"/>
                <a:sym typeface="Arial"/>
              </a:defRPr>
            </a:lvl1pPr>
            <a:lvl2pPr marL="914400" lvl="1" indent="-228600" algn="l">
              <a:lnSpc>
                <a:spcPct val="90000"/>
              </a:lnSpc>
              <a:spcBef>
                <a:spcPts val="400"/>
              </a:spcBef>
              <a:spcAft>
                <a:spcPts val="0"/>
              </a:spcAft>
              <a:buClr>
                <a:srgbClr val="757070"/>
              </a:buClr>
              <a:buSzPts val="1400"/>
              <a:buNone/>
              <a:defRPr sz="1400">
                <a:solidFill>
                  <a:srgbClr val="757070"/>
                </a:solidFill>
              </a:defRPr>
            </a:lvl2pPr>
            <a:lvl3pPr marL="1371600" lvl="2" indent="-228600" algn="l">
              <a:lnSpc>
                <a:spcPct val="90000"/>
              </a:lnSpc>
              <a:spcBef>
                <a:spcPts val="400"/>
              </a:spcBef>
              <a:spcAft>
                <a:spcPts val="0"/>
              </a:spcAft>
              <a:buClr>
                <a:srgbClr val="757070"/>
              </a:buClr>
              <a:buSzPts val="1400"/>
              <a:buNone/>
              <a:defRPr sz="1400">
                <a:solidFill>
                  <a:srgbClr val="757070"/>
                </a:solidFill>
              </a:defRPr>
            </a:lvl3pPr>
            <a:lvl4pPr marL="1828800" lvl="3" indent="-228600" algn="l">
              <a:lnSpc>
                <a:spcPct val="90000"/>
              </a:lnSpc>
              <a:spcBef>
                <a:spcPts val="400"/>
              </a:spcBef>
              <a:spcAft>
                <a:spcPts val="0"/>
              </a:spcAft>
              <a:buClr>
                <a:srgbClr val="757070"/>
              </a:buClr>
              <a:buSzPts val="1400"/>
              <a:buNone/>
              <a:defRPr sz="1400">
                <a:solidFill>
                  <a:srgbClr val="757070"/>
                </a:solidFill>
              </a:defRPr>
            </a:lvl4pPr>
            <a:lvl5pPr marL="2286000" lvl="4" indent="-228600" algn="l">
              <a:lnSpc>
                <a:spcPct val="90000"/>
              </a:lnSpc>
              <a:spcBef>
                <a:spcPts val="400"/>
              </a:spcBef>
              <a:spcAft>
                <a:spcPts val="0"/>
              </a:spcAft>
              <a:buClr>
                <a:srgbClr val="757070"/>
              </a:buClr>
              <a:buSzPts val="1400"/>
              <a:buNone/>
              <a:defRPr sz="1400">
                <a:solidFill>
                  <a:srgbClr val="757070"/>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4" name="Google Shape;164;p36"/>
          <p:cNvSpPr txBox="1">
            <a:spLocks noGrp="1"/>
          </p:cNvSpPr>
          <p:nvPr>
            <p:ph type="body" idx="3"/>
          </p:nvPr>
        </p:nvSpPr>
        <p:spPr>
          <a:xfrm>
            <a:off x="6182915" y="1314450"/>
            <a:ext cx="2536032" cy="3190875"/>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57070"/>
              </a:buClr>
              <a:buSzPts val="1200"/>
              <a:buNone/>
              <a:defRPr sz="1200">
                <a:solidFill>
                  <a:srgbClr val="757070"/>
                </a:solidFill>
                <a:latin typeface="Arial"/>
                <a:ea typeface="Arial"/>
                <a:cs typeface="Arial"/>
                <a:sym typeface="Arial"/>
              </a:defRPr>
            </a:lvl1pPr>
            <a:lvl2pPr marL="914400" lvl="1" indent="-228600" algn="l">
              <a:lnSpc>
                <a:spcPct val="90000"/>
              </a:lnSpc>
              <a:spcBef>
                <a:spcPts val="400"/>
              </a:spcBef>
              <a:spcAft>
                <a:spcPts val="0"/>
              </a:spcAft>
              <a:buClr>
                <a:srgbClr val="757070"/>
              </a:buClr>
              <a:buSzPts val="1400"/>
              <a:buNone/>
              <a:defRPr sz="1400">
                <a:solidFill>
                  <a:srgbClr val="757070"/>
                </a:solidFill>
              </a:defRPr>
            </a:lvl2pPr>
            <a:lvl3pPr marL="1371600" lvl="2" indent="-228600" algn="l">
              <a:lnSpc>
                <a:spcPct val="90000"/>
              </a:lnSpc>
              <a:spcBef>
                <a:spcPts val="400"/>
              </a:spcBef>
              <a:spcAft>
                <a:spcPts val="0"/>
              </a:spcAft>
              <a:buClr>
                <a:srgbClr val="757070"/>
              </a:buClr>
              <a:buSzPts val="1400"/>
              <a:buNone/>
              <a:defRPr sz="1400">
                <a:solidFill>
                  <a:srgbClr val="757070"/>
                </a:solidFill>
              </a:defRPr>
            </a:lvl3pPr>
            <a:lvl4pPr marL="1828800" lvl="3" indent="-228600" algn="l">
              <a:lnSpc>
                <a:spcPct val="90000"/>
              </a:lnSpc>
              <a:spcBef>
                <a:spcPts val="400"/>
              </a:spcBef>
              <a:spcAft>
                <a:spcPts val="0"/>
              </a:spcAft>
              <a:buClr>
                <a:srgbClr val="757070"/>
              </a:buClr>
              <a:buSzPts val="1400"/>
              <a:buNone/>
              <a:defRPr sz="1400">
                <a:solidFill>
                  <a:srgbClr val="757070"/>
                </a:solidFill>
              </a:defRPr>
            </a:lvl4pPr>
            <a:lvl5pPr marL="2286000" lvl="4" indent="-228600" algn="l">
              <a:lnSpc>
                <a:spcPct val="90000"/>
              </a:lnSpc>
              <a:spcBef>
                <a:spcPts val="400"/>
              </a:spcBef>
              <a:spcAft>
                <a:spcPts val="0"/>
              </a:spcAft>
              <a:buClr>
                <a:srgbClr val="757070"/>
              </a:buClr>
              <a:buSzPts val="1400"/>
              <a:buNone/>
              <a:defRPr sz="1400">
                <a:solidFill>
                  <a:srgbClr val="757070"/>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5" name="Google Shape;165;p36"/>
          <p:cNvSpPr txBox="1">
            <a:spLocks noGrp="1"/>
          </p:cNvSpPr>
          <p:nvPr>
            <p:ph type="body" idx="4"/>
          </p:nvPr>
        </p:nvSpPr>
        <p:spPr>
          <a:xfrm>
            <a:off x="425054" y="962025"/>
            <a:ext cx="2536032" cy="28575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57070"/>
              </a:buClr>
              <a:buSzPts val="1400"/>
              <a:buFont typeface="Arial"/>
              <a:buNone/>
              <a:defRPr sz="1400">
                <a:solidFill>
                  <a:srgbClr val="757070"/>
                </a:solidFill>
                <a:latin typeface="Arial"/>
                <a:ea typeface="Arial"/>
                <a:cs typeface="Arial"/>
                <a:sym typeface="Arial"/>
              </a:defRPr>
            </a:lvl1pPr>
            <a:lvl2pPr marL="914400" lvl="1" indent="-228600" algn="l">
              <a:lnSpc>
                <a:spcPct val="90000"/>
              </a:lnSpc>
              <a:spcBef>
                <a:spcPts val="400"/>
              </a:spcBef>
              <a:spcAft>
                <a:spcPts val="0"/>
              </a:spcAft>
              <a:buClr>
                <a:srgbClr val="757070"/>
              </a:buClr>
              <a:buSzPts val="1400"/>
              <a:buNone/>
              <a:defRPr sz="1400">
                <a:solidFill>
                  <a:srgbClr val="757070"/>
                </a:solidFill>
              </a:defRPr>
            </a:lvl2pPr>
            <a:lvl3pPr marL="1371600" lvl="2" indent="-228600" algn="l">
              <a:lnSpc>
                <a:spcPct val="90000"/>
              </a:lnSpc>
              <a:spcBef>
                <a:spcPts val="400"/>
              </a:spcBef>
              <a:spcAft>
                <a:spcPts val="0"/>
              </a:spcAft>
              <a:buClr>
                <a:srgbClr val="757070"/>
              </a:buClr>
              <a:buSzPts val="1400"/>
              <a:buNone/>
              <a:defRPr sz="1400">
                <a:solidFill>
                  <a:srgbClr val="757070"/>
                </a:solidFill>
              </a:defRPr>
            </a:lvl3pPr>
            <a:lvl4pPr marL="1828800" lvl="3" indent="-228600" algn="l">
              <a:lnSpc>
                <a:spcPct val="90000"/>
              </a:lnSpc>
              <a:spcBef>
                <a:spcPts val="400"/>
              </a:spcBef>
              <a:spcAft>
                <a:spcPts val="0"/>
              </a:spcAft>
              <a:buClr>
                <a:srgbClr val="757070"/>
              </a:buClr>
              <a:buSzPts val="1400"/>
              <a:buNone/>
              <a:defRPr sz="1400">
                <a:solidFill>
                  <a:srgbClr val="757070"/>
                </a:solidFill>
              </a:defRPr>
            </a:lvl4pPr>
            <a:lvl5pPr marL="2286000" lvl="4" indent="-228600" algn="l">
              <a:lnSpc>
                <a:spcPct val="90000"/>
              </a:lnSpc>
              <a:spcBef>
                <a:spcPts val="400"/>
              </a:spcBef>
              <a:spcAft>
                <a:spcPts val="0"/>
              </a:spcAft>
              <a:buClr>
                <a:srgbClr val="757070"/>
              </a:buClr>
              <a:buSzPts val="1400"/>
              <a:buNone/>
              <a:defRPr sz="1400">
                <a:solidFill>
                  <a:srgbClr val="757070"/>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6" name="Google Shape;166;p36"/>
          <p:cNvSpPr txBox="1">
            <a:spLocks noGrp="1"/>
          </p:cNvSpPr>
          <p:nvPr>
            <p:ph type="body" idx="5"/>
          </p:nvPr>
        </p:nvSpPr>
        <p:spPr>
          <a:xfrm>
            <a:off x="3303984" y="962025"/>
            <a:ext cx="2536032" cy="28575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57070"/>
              </a:buClr>
              <a:buSzPts val="1400"/>
              <a:buFont typeface="Arial"/>
              <a:buNone/>
              <a:defRPr sz="1400">
                <a:solidFill>
                  <a:srgbClr val="757070"/>
                </a:solidFill>
                <a:latin typeface="Arial"/>
                <a:ea typeface="Arial"/>
                <a:cs typeface="Arial"/>
                <a:sym typeface="Arial"/>
              </a:defRPr>
            </a:lvl1pPr>
            <a:lvl2pPr marL="914400" lvl="1" indent="-228600" algn="l">
              <a:lnSpc>
                <a:spcPct val="90000"/>
              </a:lnSpc>
              <a:spcBef>
                <a:spcPts val="400"/>
              </a:spcBef>
              <a:spcAft>
                <a:spcPts val="0"/>
              </a:spcAft>
              <a:buClr>
                <a:srgbClr val="757070"/>
              </a:buClr>
              <a:buSzPts val="1400"/>
              <a:buNone/>
              <a:defRPr sz="1400">
                <a:solidFill>
                  <a:srgbClr val="757070"/>
                </a:solidFill>
              </a:defRPr>
            </a:lvl2pPr>
            <a:lvl3pPr marL="1371600" lvl="2" indent="-228600" algn="l">
              <a:lnSpc>
                <a:spcPct val="90000"/>
              </a:lnSpc>
              <a:spcBef>
                <a:spcPts val="400"/>
              </a:spcBef>
              <a:spcAft>
                <a:spcPts val="0"/>
              </a:spcAft>
              <a:buClr>
                <a:srgbClr val="757070"/>
              </a:buClr>
              <a:buSzPts val="1400"/>
              <a:buNone/>
              <a:defRPr sz="1400">
                <a:solidFill>
                  <a:srgbClr val="757070"/>
                </a:solidFill>
              </a:defRPr>
            </a:lvl3pPr>
            <a:lvl4pPr marL="1828800" lvl="3" indent="-228600" algn="l">
              <a:lnSpc>
                <a:spcPct val="90000"/>
              </a:lnSpc>
              <a:spcBef>
                <a:spcPts val="400"/>
              </a:spcBef>
              <a:spcAft>
                <a:spcPts val="0"/>
              </a:spcAft>
              <a:buClr>
                <a:srgbClr val="757070"/>
              </a:buClr>
              <a:buSzPts val="1400"/>
              <a:buNone/>
              <a:defRPr sz="1400">
                <a:solidFill>
                  <a:srgbClr val="757070"/>
                </a:solidFill>
              </a:defRPr>
            </a:lvl4pPr>
            <a:lvl5pPr marL="2286000" lvl="4" indent="-228600" algn="l">
              <a:lnSpc>
                <a:spcPct val="90000"/>
              </a:lnSpc>
              <a:spcBef>
                <a:spcPts val="400"/>
              </a:spcBef>
              <a:spcAft>
                <a:spcPts val="0"/>
              </a:spcAft>
              <a:buClr>
                <a:srgbClr val="757070"/>
              </a:buClr>
              <a:buSzPts val="1400"/>
              <a:buNone/>
              <a:defRPr sz="1400">
                <a:solidFill>
                  <a:srgbClr val="757070"/>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7" name="Google Shape;167;p36"/>
          <p:cNvSpPr txBox="1">
            <a:spLocks noGrp="1"/>
          </p:cNvSpPr>
          <p:nvPr>
            <p:ph type="body" idx="6"/>
          </p:nvPr>
        </p:nvSpPr>
        <p:spPr>
          <a:xfrm>
            <a:off x="6182915" y="962025"/>
            <a:ext cx="2536032" cy="28575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57070"/>
              </a:buClr>
              <a:buSzPts val="1400"/>
              <a:buFont typeface="Arial"/>
              <a:buNone/>
              <a:defRPr sz="1400">
                <a:solidFill>
                  <a:srgbClr val="757070"/>
                </a:solidFill>
                <a:latin typeface="Arial"/>
                <a:ea typeface="Arial"/>
                <a:cs typeface="Arial"/>
                <a:sym typeface="Arial"/>
              </a:defRPr>
            </a:lvl1pPr>
            <a:lvl2pPr marL="914400" lvl="1" indent="-228600" algn="l">
              <a:lnSpc>
                <a:spcPct val="90000"/>
              </a:lnSpc>
              <a:spcBef>
                <a:spcPts val="400"/>
              </a:spcBef>
              <a:spcAft>
                <a:spcPts val="0"/>
              </a:spcAft>
              <a:buClr>
                <a:srgbClr val="757070"/>
              </a:buClr>
              <a:buSzPts val="1400"/>
              <a:buNone/>
              <a:defRPr sz="1400">
                <a:solidFill>
                  <a:srgbClr val="757070"/>
                </a:solidFill>
              </a:defRPr>
            </a:lvl2pPr>
            <a:lvl3pPr marL="1371600" lvl="2" indent="-228600" algn="l">
              <a:lnSpc>
                <a:spcPct val="90000"/>
              </a:lnSpc>
              <a:spcBef>
                <a:spcPts val="400"/>
              </a:spcBef>
              <a:spcAft>
                <a:spcPts val="0"/>
              </a:spcAft>
              <a:buClr>
                <a:srgbClr val="757070"/>
              </a:buClr>
              <a:buSzPts val="1400"/>
              <a:buNone/>
              <a:defRPr sz="1400">
                <a:solidFill>
                  <a:srgbClr val="757070"/>
                </a:solidFill>
              </a:defRPr>
            </a:lvl3pPr>
            <a:lvl4pPr marL="1828800" lvl="3" indent="-228600" algn="l">
              <a:lnSpc>
                <a:spcPct val="90000"/>
              </a:lnSpc>
              <a:spcBef>
                <a:spcPts val="400"/>
              </a:spcBef>
              <a:spcAft>
                <a:spcPts val="0"/>
              </a:spcAft>
              <a:buClr>
                <a:srgbClr val="757070"/>
              </a:buClr>
              <a:buSzPts val="1400"/>
              <a:buNone/>
              <a:defRPr sz="1400">
                <a:solidFill>
                  <a:srgbClr val="757070"/>
                </a:solidFill>
              </a:defRPr>
            </a:lvl4pPr>
            <a:lvl5pPr marL="2286000" lvl="4" indent="-228600" algn="l">
              <a:lnSpc>
                <a:spcPct val="90000"/>
              </a:lnSpc>
              <a:spcBef>
                <a:spcPts val="400"/>
              </a:spcBef>
              <a:spcAft>
                <a:spcPts val="0"/>
              </a:spcAft>
              <a:buClr>
                <a:srgbClr val="757070"/>
              </a:buClr>
              <a:buSzPts val="1400"/>
              <a:buNone/>
              <a:defRPr sz="1400">
                <a:solidFill>
                  <a:srgbClr val="757070"/>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8" name="Google Shape;168;p36"/>
          <p:cNvSpPr txBox="1"/>
          <p:nvPr/>
        </p:nvSpPr>
        <p:spPr>
          <a:xfrm>
            <a:off x="8453336" y="4767263"/>
            <a:ext cx="369776"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mp; 2x1 Content">
  <p:cSld name="Title &amp; 2x1 Content">
    <p:spTree>
      <p:nvGrpSpPr>
        <p:cNvPr id="1" name="Shape 169"/>
        <p:cNvGrpSpPr/>
        <p:nvPr/>
      </p:nvGrpSpPr>
      <p:grpSpPr>
        <a:xfrm>
          <a:off x="0" y="0"/>
          <a:ext cx="0" cy="0"/>
          <a:chOff x="0" y="0"/>
          <a:chExt cx="0" cy="0"/>
        </a:xfrm>
      </p:grpSpPr>
      <p:sp>
        <p:nvSpPr>
          <p:cNvPr id="170" name="Google Shape;170;p37"/>
          <p:cNvSpPr txBox="1">
            <a:spLocks noGrp="1"/>
          </p:cNvSpPr>
          <p:nvPr>
            <p:ph type="title"/>
          </p:nvPr>
        </p:nvSpPr>
        <p:spPr>
          <a:xfrm>
            <a:off x="425398" y="355088"/>
            <a:ext cx="5355072" cy="401648"/>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Clr>
                <a:srgbClr val="035AA1"/>
              </a:buClr>
              <a:buSzPts val="2400"/>
              <a:buFont typeface="Arial"/>
              <a:buNone/>
              <a:defRPr sz="2400" b="1">
                <a:solidFill>
                  <a:srgbClr val="035AA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1" name="Google Shape;171;p37"/>
          <p:cNvSpPr txBox="1">
            <a:spLocks noGrp="1"/>
          </p:cNvSpPr>
          <p:nvPr>
            <p:ph type="body" idx="1"/>
          </p:nvPr>
        </p:nvSpPr>
        <p:spPr>
          <a:xfrm>
            <a:off x="425054" y="1054272"/>
            <a:ext cx="3842147" cy="3451053"/>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57070"/>
              </a:buClr>
              <a:buSzPts val="1400"/>
              <a:buNone/>
              <a:defRPr sz="1400">
                <a:solidFill>
                  <a:srgbClr val="757070"/>
                </a:solidFill>
                <a:latin typeface="Arial"/>
                <a:ea typeface="Arial"/>
                <a:cs typeface="Arial"/>
                <a:sym typeface="Arial"/>
              </a:defRPr>
            </a:lvl1pPr>
            <a:lvl2pPr marL="914400" lvl="1" indent="-228600" algn="l">
              <a:lnSpc>
                <a:spcPct val="90000"/>
              </a:lnSpc>
              <a:spcBef>
                <a:spcPts val="400"/>
              </a:spcBef>
              <a:spcAft>
                <a:spcPts val="0"/>
              </a:spcAft>
              <a:buClr>
                <a:srgbClr val="757070"/>
              </a:buClr>
              <a:buSzPts val="1400"/>
              <a:buNone/>
              <a:defRPr sz="1400">
                <a:solidFill>
                  <a:srgbClr val="757070"/>
                </a:solidFill>
              </a:defRPr>
            </a:lvl2pPr>
            <a:lvl3pPr marL="1371600" lvl="2" indent="-228600" algn="l">
              <a:lnSpc>
                <a:spcPct val="90000"/>
              </a:lnSpc>
              <a:spcBef>
                <a:spcPts val="400"/>
              </a:spcBef>
              <a:spcAft>
                <a:spcPts val="0"/>
              </a:spcAft>
              <a:buClr>
                <a:srgbClr val="757070"/>
              </a:buClr>
              <a:buSzPts val="1400"/>
              <a:buNone/>
              <a:defRPr sz="1400">
                <a:solidFill>
                  <a:srgbClr val="757070"/>
                </a:solidFill>
              </a:defRPr>
            </a:lvl3pPr>
            <a:lvl4pPr marL="1828800" lvl="3" indent="-228600" algn="l">
              <a:lnSpc>
                <a:spcPct val="90000"/>
              </a:lnSpc>
              <a:spcBef>
                <a:spcPts val="400"/>
              </a:spcBef>
              <a:spcAft>
                <a:spcPts val="0"/>
              </a:spcAft>
              <a:buClr>
                <a:srgbClr val="757070"/>
              </a:buClr>
              <a:buSzPts val="1400"/>
              <a:buNone/>
              <a:defRPr sz="1400">
                <a:solidFill>
                  <a:srgbClr val="757070"/>
                </a:solidFill>
              </a:defRPr>
            </a:lvl4pPr>
            <a:lvl5pPr marL="2286000" lvl="4" indent="-228600" algn="l">
              <a:lnSpc>
                <a:spcPct val="90000"/>
              </a:lnSpc>
              <a:spcBef>
                <a:spcPts val="400"/>
              </a:spcBef>
              <a:spcAft>
                <a:spcPts val="0"/>
              </a:spcAft>
              <a:buClr>
                <a:srgbClr val="757070"/>
              </a:buClr>
              <a:buSzPts val="1400"/>
              <a:buNone/>
              <a:defRPr sz="1400">
                <a:solidFill>
                  <a:srgbClr val="757070"/>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2" name="Google Shape;172;p37"/>
          <p:cNvSpPr txBox="1">
            <a:spLocks noGrp="1"/>
          </p:cNvSpPr>
          <p:nvPr>
            <p:ph type="body" idx="2"/>
          </p:nvPr>
        </p:nvSpPr>
        <p:spPr>
          <a:xfrm>
            <a:off x="4777978" y="1054272"/>
            <a:ext cx="3842147" cy="3451053"/>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57070"/>
              </a:buClr>
              <a:buSzPts val="1400"/>
              <a:buNone/>
              <a:defRPr sz="1400">
                <a:solidFill>
                  <a:srgbClr val="757070"/>
                </a:solidFill>
                <a:latin typeface="Arial"/>
                <a:ea typeface="Arial"/>
                <a:cs typeface="Arial"/>
                <a:sym typeface="Arial"/>
              </a:defRPr>
            </a:lvl1pPr>
            <a:lvl2pPr marL="914400" lvl="1" indent="-228600" algn="l">
              <a:lnSpc>
                <a:spcPct val="90000"/>
              </a:lnSpc>
              <a:spcBef>
                <a:spcPts val="400"/>
              </a:spcBef>
              <a:spcAft>
                <a:spcPts val="0"/>
              </a:spcAft>
              <a:buClr>
                <a:srgbClr val="757070"/>
              </a:buClr>
              <a:buSzPts val="1400"/>
              <a:buNone/>
              <a:defRPr sz="1400">
                <a:solidFill>
                  <a:srgbClr val="757070"/>
                </a:solidFill>
              </a:defRPr>
            </a:lvl2pPr>
            <a:lvl3pPr marL="1371600" lvl="2" indent="-228600" algn="l">
              <a:lnSpc>
                <a:spcPct val="90000"/>
              </a:lnSpc>
              <a:spcBef>
                <a:spcPts val="400"/>
              </a:spcBef>
              <a:spcAft>
                <a:spcPts val="0"/>
              </a:spcAft>
              <a:buClr>
                <a:srgbClr val="757070"/>
              </a:buClr>
              <a:buSzPts val="1400"/>
              <a:buNone/>
              <a:defRPr sz="1400">
                <a:solidFill>
                  <a:srgbClr val="757070"/>
                </a:solidFill>
              </a:defRPr>
            </a:lvl3pPr>
            <a:lvl4pPr marL="1828800" lvl="3" indent="-228600" algn="l">
              <a:lnSpc>
                <a:spcPct val="90000"/>
              </a:lnSpc>
              <a:spcBef>
                <a:spcPts val="400"/>
              </a:spcBef>
              <a:spcAft>
                <a:spcPts val="0"/>
              </a:spcAft>
              <a:buClr>
                <a:srgbClr val="757070"/>
              </a:buClr>
              <a:buSzPts val="1400"/>
              <a:buNone/>
              <a:defRPr sz="1400">
                <a:solidFill>
                  <a:srgbClr val="757070"/>
                </a:solidFill>
              </a:defRPr>
            </a:lvl4pPr>
            <a:lvl5pPr marL="2286000" lvl="4" indent="-228600" algn="l">
              <a:lnSpc>
                <a:spcPct val="90000"/>
              </a:lnSpc>
              <a:spcBef>
                <a:spcPts val="400"/>
              </a:spcBef>
              <a:spcAft>
                <a:spcPts val="0"/>
              </a:spcAft>
              <a:buClr>
                <a:srgbClr val="757070"/>
              </a:buClr>
              <a:buSzPts val="1400"/>
              <a:buNone/>
              <a:defRPr sz="1400">
                <a:solidFill>
                  <a:srgbClr val="757070"/>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73" name="Google Shape;173;p37"/>
          <p:cNvCxnSpPr/>
          <p:nvPr/>
        </p:nvCxnSpPr>
        <p:spPr>
          <a:xfrm>
            <a:off x="4514850" y="1054272"/>
            <a:ext cx="0" cy="3451053"/>
          </a:xfrm>
          <a:prstGeom prst="straightConnector1">
            <a:avLst/>
          </a:prstGeom>
          <a:noFill/>
          <a:ln w="12700" cap="flat" cmpd="sng">
            <a:solidFill>
              <a:schemeClr val="accent1"/>
            </a:solidFill>
            <a:prstDash val="solid"/>
            <a:miter lim="800000"/>
            <a:headEnd type="none" w="sm" len="sm"/>
            <a:tailEnd type="none" w="sm" len="sm"/>
          </a:ln>
        </p:spPr>
      </p:cxnSp>
      <p:sp>
        <p:nvSpPr>
          <p:cNvPr id="174" name="Google Shape;174;p37"/>
          <p:cNvSpPr txBox="1"/>
          <p:nvPr/>
        </p:nvSpPr>
        <p:spPr>
          <a:xfrm>
            <a:off x="8453336" y="4767263"/>
            <a:ext cx="369776"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Title &amp; 2x1 Content with Header">
  <p:cSld name="1_Title &amp; 2x1 Content with Header">
    <p:spTree>
      <p:nvGrpSpPr>
        <p:cNvPr id="1" name="Shape 175"/>
        <p:cNvGrpSpPr/>
        <p:nvPr/>
      </p:nvGrpSpPr>
      <p:grpSpPr>
        <a:xfrm>
          <a:off x="0" y="0"/>
          <a:ext cx="0" cy="0"/>
          <a:chOff x="0" y="0"/>
          <a:chExt cx="0" cy="0"/>
        </a:xfrm>
      </p:grpSpPr>
      <p:sp>
        <p:nvSpPr>
          <p:cNvPr id="176" name="Google Shape;176;p38"/>
          <p:cNvSpPr txBox="1">
            <a:spLocks noGrp="1"/>
          </p:cNvSpPr>
          <p:nvPr>
            <p:ph type="title"/>
          </p:nvPr>
        </p:nvSpPr>
        <p:spPr>
          <a:xfrm>
            <a:off x="425398" y="355088"/>
            <a:ext cx="5355072" cy="401648"/>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Clr>
                <a:srgbClr val="035AA1"/>
              </a:buClr>
              <a:buSzPts val="2400"/>
              <a:buFont typeface="Arial"/>
              <a:buNone/>
              <a:defRPr sz="2400" b="1">
                <a:solidFill>
                  <a:srgbClr val="035AA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7" name="Google Shape;177;p38"/>
          <p:cNvSpPr txBox="1">
            <a:spLocks noGrp="1"/>
          </p:cNvSpPr>
          <p:nvPr>
            <p:ph type="body" idx="1"/>
          </p:nvPr>
        </p:nvSpPr>
        <p:spPr>
          <a:xfrm>
            <a:off x="425054" y="1054272"/>
            <a:ext cx="3842147" cy="33469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57070"/>
              </a:buClr>
              <a:buSzPts val="1500"/>
              <a:buNone/>
              <a:defRPr sz="1500" b="1">
                <a:solidFill>
                  <a:srgbClr val="757070"/>
                </a:solidFill>
                <a:latin typeface="Arial"/>
                <a:ea typeface="Arial"/>
                <a:cs typeface="Arial"/>
                <a:sym typeface="Arial"/>
              </a:defRPr>
            </a:lvl1pPr>
            <a:lvl2pPr marL="914400" lvl="1" indent="-228600" algn="l">
              <a:lnSpc>
                <a:spcPct val="90000"/>
              </a:lnSpc>
              <a:spcBef>
                <a:spcPts val="400"/>
              </a:spcBef>
              <a:spcAft>
                <a:spcPts val="0"/>
              </a:spcAft>
              <a:buClr>
                <a:srgbClr val="757070"/>
              </a:buClr>
              <a:buSzPts val="1400"/>
              <a:buNone/>
              <a:defRPr sz="1400">
                <a:solidFill>
                  <a:srgbClr val="757070"/>
                </a:solidFill>
              </a:defRPr>
            </a:lvl2pPr>
            <a:lvl3pPr marL="1371600" lvl="2" indent="-228600" algn="l">
              <a:lnSpc>
                <a:spcPct val="90000"/>
              </a:lnSpc>
              <a:spcBef>
                <a:spcPts val="400"/>
              </a:spcBef>
              <a:spcAft>
                <a:spcPts val="0"/>
              </a:spcAft>
              <a:buClr>
                <a:srgbClr val="757070"/>
              </a:buClr>
              <a:buSzPts val="1400"/>
              <a:buNone/>
              <a:defRPr sz="1400">
                <a:solidFill>
                  <a:srgbClr val="757070"/>
                </a:solidFill>
              </a:defRPr>
            </a:lvl3pPr>
            <a:lvl4pPr marL="1828800" lvl="3" indent="-228600" algn="l">
              <a:lnSpc>
                <a:spcPct val="90000"/>
              </a:lnSpc>
              <a:spcBef>
                <a:spcPts val="400"/>
              </a:spcBef>
              <a:spcAft>
                <a:spcPts val="0"/>
              </a:spcAft>
              <a:buClr>
                <a:srgbClr val="757070"/>
              </a:buClr>
              <a:buSzPts val="1400"/>
              <a:buNone/>
              <a:defRPr sz="1400">
                <a:solidFill>
                  <a:srgbClr val="757070"/>
                </a:solidFill>
              </a:defRPr>
            </a:lvl4pPr>
            <a:lvl5pPr marL="2286000" lvl="4" indent="-228600" algn="l">
              <a:lnSpc>
                <a:spcPct val="90000"/>
              </a:lnSpc>
              <a:spcBef>
                <a:spcPts val="400"/>
              </a:spcBef>
              <a:spcAft>
                <a:spcPts val="0"/>
              </a:spcAft>
              <a:buClr>
                <a:srgbClr val="757070"/>
              </a:buClr>
              <a:buSzPts val="1400"/>
              <a:buNone/>
              <a:defRPr sz="1400">
                <a:solidFill>
                  <a:srgbClr val="757070"/>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8" name="Google Shape;178;p38"/>
          <p:cNvSpPr txBox="1">
            <a:spLocks noGrp="1"/>
          </p:cNvSpPr>
          <p:nvPr>
            <p:ph type="body" idx="2"/>
          </p:nvPr>
        </p:nvSpPr>
        <p:spPr>
          <a:xfrm>
            <a:off x="4777978" y="1054272"/>
            <a:ext cx="3842147" cy="33469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57070"/>
              </a:buClr>
              <a:buSzPts val="1500"/>
              <a:buNone/>
              <a:defRPr sz="1500" b="1">
                <a:solidFill>
                  <a:srgbClr val="757070"/>
                </a:solidFill>
                <a:latin typeface="Arial"/>
                <a:ea typeface="Arial"/>
                <a:cs typeface="Arial"/>
                <a:sym typeface="Arial"/>
              </a:defRPr>
            </a:lvl1pPr>
            <a:lvl2pPr marL="914400" lvl="1" indent="-228600" algn="l">
              <a:lnSpc>
                <a:spcPct val="90000"/>
              </a:lnSpc>
              <a:spcBef>
                <a:spcPts val="400"/>
              </a:spcBef>
              <a:spcAft>
                <a:spcPts val="0"/>
              </a:spcAft>
              <a:buClr>
                <a:srgbClr val="757070"/>
              </a:buClr>
              <a:buSzPts val="1400"/>
              <a:buNone/>
              <a:defRPr sz="1400">
                <a:solidFill>
                  <a:srgbClr val="757070"/>
                </a:solidFill>
              </a:defRPr>
            </a:lvl2pPr>
            <a:lvl3pPr marL="1371600" lvl="2" indent="-228600" algn="l">
              <a:lnSpc>
                <a:spcPct val="90000"/>
              </a:lnSpc>
              <a:spcBef>
                <a:spcPts val="400"/>
              </a:spcBef>
              <a:spcAft>
                <a:spcPts val="0"/>
              </a:spcAft>
              <a:buClr>
                <a:srgbClr val="757070"/>
              </a:buClr>
              <a:buSzPts val="1400"/>
              <a:buNone/>
              <a:defRPr sz="1400">
                <a:solidFill>
                  <a:srgbClr val="757070"/>
                </a:solidFill>
              </a:defRPr>
            </a:lvl3pPr>
            <a:lvl4pPr marL="1828800" lvl="3" indent="-228600" algn="l">
              <a:lnSpc>
                <a:spcPct val="90000"/>
              </a:lnSpc>
              <a:spcBef>
                <a:spcPts val="400"/>
              </a:spcBef>
              <a:spcAft>
                <a:spcPts val="0"/>
              </a:spcAft>
              <a:buClr>
                <a:srgbClr val="757070"/>
              </a:buClr>
              <a:buSzPts val="1400"/>
              <a:buNone/>
              <a:defRPr sz="1400">
                <a:solidFill>
                  <a:srgbClr val="757070"/>
                </a:solidFill>
              </a:defRPr>
            </a:lvl4pPr>
            <a:lvl5pPr marL="2286000" lvl="4" indent="-228600" algn="l">
              <a:lnSpc>
                <a:spcPct val="90000"/>
              </a:lnSpc>
              <a:spcBef>
                <a:spcPts val="400"/>
              </a:spcBef>
              <a:spcAft>
                <a:spcPts val="0"/>
              </a:spcAft>
              <a:buClr>
                <a:srgbClr val="757070"/>
              </a:buClr>
              <a:buSzPts val="1400"/>
              <a:buNone/>
              <a:defRPr sz="1400">
                <a:solidFill>
                  <a:srgbClr val="757070"/>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79" name="Google Shape;179;p38"/>
          <p:cNvCxnSpPr/>
          <p:nvPr/>
        </p:nvCxnSpPr>
        <p:spPr>
          <a:xfrm>
            <a:off x="4514850" y="1054272"/>
            <a:ext cx="0" cy="3451053"/>
          </a:xfrm>
          <a:prstGeom prst="straightConnector1">
            <a:avLst/>
          </a:prstGeom>
          <a:noFill/>
          <a:ln w="12700" cap="flat" cmpd="sng">
            <a:solidFill>
              <a:schemeClr val="accent1"/>
            </a:solidFill>
            <a:prstDash val="solid"/>
            <a:miter lim="800000"/>
            <a:headEnd type="none" w="sm" len="sm"/>
            <a:tailEnd type="none" w="sm" len="sm"/>
          </a:ln>
        </p:spPr>
      </p:cxnSp>
      <p:sp>
        <p:nvSpPr>
          <p:cNvPr id="180" name="Google Shape;180;p38"/>
          <p:cNvSpPr txBox="1">
            <a:spLocks noGrp="1"/>
          </p:cNvSpPr>
          <p:nvPr>
            <p:ph type="body" idx="3"/>
          </p:nvPr>
        </p:nvSpPr>
        <p:spPr>
          <a:xfrm>
            <a:off x="425054" y="1488322"/>
            <a:ext cx="3842147" cy="3017003"/>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57070"/>
              </a:buClr>
              <a:buSzPts val="1400"/>
              <a:buNone/>
              <a:defRPr sz="1400">
                <a:solidFill>
                  <a:srgbClr val="757070"/>
                </a:solidFill>
                <a:latin typeface="Arial"/>
                <a:ea typeface="Arial"/>
                <a:cs typeface="Arial"/>
                <a:sym typeface="Arial"/>
              </a:defRPr>
            </a:lvl1pPr>
            <a:lvl2pPr marL="914400" lvl="1" indent="-228600" algn="l">
              <a:lnSpc>
                <a:spcPct val="90000"/>
              </a:lnSpc>
              <a:spcBef>
                <a:spcPts val="400"/>
              </a:spcBef>
              <a:spcAft>
                <a:spcPts val="0"/>
              </a:spcAft>
              <a:buClr>
                <a:srgbClr val="757070"/>
              </a:buClr>
              <a:buSzPts val="1400"/>
              <a:buNone/>
              <a:defRPr sz="1400">
                <a:solidFill>
                  <a:srgbClr val="757070"/>
                </a:solidFill>
              </a:defRPr>
            </a:lvl2pPr>
            <a:lvl3pPr marL="1371600" lvl="2" indent="-228600" algn="l">
              <a:lnSpc>
                <a:spcPct val="90000"/>
              </a:lnSpc>
              <a:spcBef>
                <a:spcPts val="400"/>
              </a:spcBef>
              <a:spcAft>
                <a:spcPts val="0"/>
              </a:spcAft>
              <a:buClr>
                <a:srgbClr val="757070"/>
              </a:buClr>
              <a:buSzPts val="1400"/>
              <a:buNone/>
              <a:defRPr sz="1400">
                <a:solidFill>
                  <a:srgbClr val="757070"/>
                </a:solidFill>
              </a:defRPr>
            </a:lvl3pPr>
            <a:lvl4pPr marL="1828800" lvl="3" indent="-228600" algn="l">
              <a:lnSpc>
                <a:spcPct val="90000"/>
              </a:lnSpc>
              <a:spcBef>
                <a:spcPts val="400"/>
              </a:spcBef>
              <a:spcAft>
                <a:spcPts val="0"/>
              </a:spcAft>
              <a:buClr>
                <a:srgbClr val="757070"/>
              </a:buClr>
              <a:buSzPts val="1400"/>
              <a:buNone/>
              <a:defRPr sz="1400">
                <a:solidFill>
                  <a:srgbClr val="757070"/>
                </a:solidFill>
              </a:defRPr>
            </a:lvl4pPr>
            <a:lvl5pPr marL="2286000" lvl="4" indent="-228600" algn="l">
              <a:lnSpc>
                <a:spcPct val="90000"/>
              </a:lnSpc>
              <a:spcBef>
                <a:spcPts val="400"/>
              </a:spcBef>
              <a:spcAft>
                <a:spcPts val="0"/>
              </a:spcAft>
              <a:buClr>
                <a:srgbClr val="757070"/>
              </a:buClr>
              <a:buSzPts val="1400"/>
              <a:buNone/>
              <a:defRPr sz="1400">
                <a:solidFill>
                  <a:srgbClr val="757070"/>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1" name="Google Shape;181;p38"/>
          <p:cNvSpPr txBox="1">
            <a:spLocks noGrp="1"/>
          </p:cNvSpPr>
          <p:nvPr>
            <p:ph type="body" idx="4"/>
          </p:nvPr>
        </p:nvSpPr>
        <p:spPr>
          <a:xfrm>
            <a:off x="4777978" y="1488322"/>
            <a:ext cx="3842147" cy="3017003"/>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57070"/>
              </a:buClr>
              <a:buSzPts val="1400"/>
              <a:buNone/>
              <a:defRPr sz="1400">
                <a:solidFill>
                  <a:srgbClr val="757070"/>
                </a:solidFill>
                <a:latin typeface="Arial"/>
                <a:ea typeface="Arial"/>
                <a:cs typeface="Arial"/>
                <a:sym typeface="Arial"/>
              </a:defRPr>
            </a:lvl1pPr>
            <a:lvl2pPr marL="914400" lvl="1" indent="-228600" algn="l">
              <a:lnSpc>
                <a:spcPct val="90000"/>
              </a:lnSpc>
              <a:spcBef>
                <a:spcPts val="400"/>
              </a:spcBef>
              <a:spcAft>
                <a:spcPts val="0"/>
              </a:spcAft>
              <a:buClr>
                <a:srgbClr val="757070"/>
              </a:buClr>
              <a:buSzPts val="1400"/>
              <a:buNone/>
              <a:defRPr sz="1400">
                <a:solidFill>
                  <a:srgbClr val="757070"/>
                </a:solidFill>
              </a:defRPr>
            </a:lvl2pPr>
            <a:lvl3pPr marL="1371600" lvl="2" indent="-228600" algn="l">
              <a:lnSpc>
                <a:spcPct val="90000"/>
              </a:lnSpc>
              <a:spcBef>
                <a:spcPts val="400"/>
              </a:spcBef>
              <a:spcAft>
                <a:spcPts val="0"/>
              </a:spcAft>
              <a:buClr>
                <a:srgbClr val="757070"/>
              </a:buClr>
              <a:buSzPts val="1400"/>
              <a:buNone/>
              <a:defRPr sz="1400">
                <a:solidFill>
                  <a:srgbClr val="757070"/>
                </a:solidFill>
              </a:defRPr>
            </a:lvl3pPr>
            <a:lvl4pPr marL="1828800" lvl="3" indent="-228600" algn="l">
              <a:lnSpc>
                <a:spcPct val="90000"/>
              </a:lnSpc>
              <a:spcBef>
                <a:spcPts val="400"/>
              </a:spcBef>
              <a:spcAft>
                <a:spcPts val="0"/>
              </a:spcAft>
              <a:buClr>
                <a:srgbClr val="757070"/>
              </a:buClr>
              <a:buSzPts val="1400"/>
              <a:buNone/>
              <a:defRPr sz="1400">
                <a:solidFill>
                  <a:srgbClr val="757070"/>
                </a:solidFill>
              </a:defRPr>
            </a:lvl4pPr>
            <a:lvl5pPr marL="2286000" lvl="4" indent="-228600" algn="l">
              <a:lnSpc>
                <a:spcPct val="90000"/>
              </a:lnSpc>
              <a:spcBef>
                <a:spcPts val="400"/>
              </a:spcBef>
              <a:spcAft>
                <a:spcPts val="0"/>
              </a:spcAft>
              <a:buClr>
                <a:srgbClr val="757070"/>
              </a:buClr>
              <a:buSzPts val="1400"/>
              <a:buNone/>
              <a:defRPr sz="1400">
                <a:solidFill>
                  <a:srgbClr val="757070"/>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2" name="Google Shape;182;p38"/>
          <p:cNvSpPr txBox="1"/>
          <p:nvPr/>
        </p:nvSpPr>
        <p:spPr>
          <a:xfrm>
            <a:off x="8453336" y="4767263"/>
            <a:ext cx="369776"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Content &amp; Table">
  <p:cSld name="Title, Content &amp; Table">
    <p:spTree>
      <p:nvGrpSpPr>
        <p:cNvPr id="1" name="Shape 183"/>
        <p:cNvGrpSpPr/>
        <p:nvPr/>
      </p:nvGrpSpPr>
      <p:grpSpPr>
        <a:xfrm>
          <a:off x="0" y="0"/>
          <a:ext cx="0" cy="0"/>
          <a:chOff x="0" y="0"/>
          <a:chExt cx="0" cy="0"/>
        </a:xfrm>
      </p:grpSpPr>
      <p:sp>
        <p:nvSpPr>
          <p:cNvPr id="184" name="Google Shape;184;p39"/>
          <p:cNvSpPr txBox="1">
            <a:spLocks noGrp="1"/>
          </p:cNvSpPr>
          <p:nvPr>
            <p:ph type="title"/>
          </p:nvPr>
        </p:nvSpPr>
        <p:spPr>
          <a:xfrm>
            <a:off x="425398" y="355088"/>
            <a:ext cx="5355072" cy="401648"/>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Clr>
                <a:srgbClr val="035AA1"/>
              </a:buClr>
              <a:buSzPts val="2400"/>
              <a:buFont typeface="Arial"/>
              <a:buNone/>
              <a:defRPr sz="2400" b="1">
                <a:solidFill>
                  <a:srgbClr val="035AA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5" name="Google Shape;185;p39"/>
          <p:cNvSpPr txBox="1">
            <a:spLocks noGrp="1"/>
          </p:cNvSpPr>
          <p:nvPr>
            <p:ph type="body" idx="1"/>
          </p:nvPr>
        </p:nvSpPr>
        <p:spPr>
          <a:xfrm>
            <a:off x="425054" y="1038226"/>
            <a:ext cx="8328422" cy="1019175"/>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57070"/>
              </a:buClr>
              <a:buSzPts val="1400"/>
              <a:buNone/>
              <a:defRPr sz="1400">
                <a:solidFill>
                  <a:srgbClr val="757070"/>
                </a:solidFill>
                <a:latin typeface="Arial"/>
                <a:ea typeface="Arial"/>
                <a:cs typeface="Arial"/>
                <a:sym typeface="Arial"/>
              </a:defRPr>
            </a:lvl1pPr>
            <a:lvl2pPr marL="914400" lvl="1" indent="-228600" algn="l">
              <a:lnSpc>
                <a:spcPct val="90000"/>
              </a:lnSpc>
              <a:spcBef>
                <a:spcPts val="400"/>
              </a:spcBef>
              <a:spcAft>
                <a:spcPts val="0"/>
              </a:spcAft>
              <a:buClr>
                <a:srgbClr val="757070"/>
              </a:buClr>
              <a:buSzPts val="1400"/>
              <a:buNone/>
              <a:defRPr sz="1400">
                <a:solidFill>
                  <a:srgbClr val="757070"/>
                </a:solidFill>
              </a:defRPr>
            </a:lvl2pPr>
            <a:lvl3pPr marL="1371600" lvl="2" indent="-228600" algn="l">
              <a:lnSpc>
                <a:spcPct val="90000"/>
              </a:lnSpc>
              <a:spcBef>
                <a:spcPts val="400"/>
              </a:spcBef>
              <a:spcAft>
                <a:spcPts val="0"/>
              </a:spcAft>
              <a:buClr>
                <a:srgbClr val="757070"/>
              </a:buClr>
              <a:buSzPts val="1400"/>
              <a:buNone/>
              <a:defRPr sz="1400">
                <a:solidFill>
                  <a:srgbClr val="757070"/>
                </a:solidFill>
              </a:defRPr>
            </a:lvl3pPr>
            <a:lvl4pPr marL="1828800" lvl="3" indent="-228600" algn="l">
              <a:lnSpc>
                <a:spcPct val="90000"/>
              </a:lnSpc>
              <a:spcBef>
                <a:spcPts val="400"/>
              </a:spcBef>
              <a:spcAft>
                <a:spcPts val="0"/>
              </a:spcAft>
              <a:buClr>
                <a:srgbClr val="757070"/>
              </a:buClr>
              <a:buSzPts val="1400"/>
              <a:buNone/>
              <a:defRPr sz="1400">
                <a:solidFill>
                  <a:srgbClr val="757070"/>
                </a:solidFill>
              </a:defRPr>
            </a:lvl4pPr>
            <a:lvl5pPr marL="2286000" lvl="4" indent="-228600" algn="l">
              <a:lnSpc>
                <a:spcPct val="90000"/>
              </a:lnSpc>
              <a:spcBef>
                <a:spcPts val="400"/>
              </a:spcBef>
              <a:spcAft>
                <a:spcPts val="0"/>
              </a:spcAft>
              <a:buClr>
                <a:srgbClr val="757070"/>
              </a:buClr>
              <a:buSzPts val="1400"/>
              <a:buNone/>
              <a:defRPr sz="1400">
                <a:solidFill>
                  <a:srgbClr val="757070"/>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6" name="Google Shape;186;p39"/>
          <p:cNvSpPr txBox="1"/>
          <p:nvPr/>
        </p:nvSpPr>
        <p:spPr>
          <a:xfrm>
            <a:off x="8453336" y="4767263"/>
            <a:ext cx="369776"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Icon Content Side Block">
  <p:cSld name="Title Icon Content Side Block">
    <p:spTree>
      <p:nvGrpSpPr>
        <p:cNvPr id="1" name="Shape 187"/>
        <p:cNvGrpSpPr/>
        <p:nvPr/>
      </p:nvGrpSpPr>
      <p:grpSpPr>
        <a:xfrm>
          <a:off x="0" y="0"/>
          <a:ext cx="0" cy="0"/>
          <a:chOff x="0" y="0"/>
          <a:chExt cx="0" cy="0"/>
        </a:xfrm>
      </p:grpSpPr>
      <p:sp>
        <p:nvSpPr>
          <p:cNvPr id="188" name="Google Shape;188;p40"/>
          <p:cNvSpPr txBox="1">
            <a:spLocks noGrp="1"/>
          </p:cNvSpPr>
          <p:nvPr>
            <p:ph type="title"/>
          </p:nvPr>
        </p:nvSpPr>
        <p:spPr>
          <a:xfrm>
            <a:off x="425398" y="184272"/>
            <a:ext cx="4146602" cy="743281"/>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Clr>
                <a:srgbClr val="035AA1"/>
              </a:buClr>
              <a:buSzPts val="2400"/>
              <a:buFont typeface="Arial"/>
              <a:buNone/>
              <a:defRPr sz="2400" b="1">
                <a:solidFill>
                  <a:srgbClr val="035AA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189" name="Google Shape;189;p40"/>
          <p:cNvPicPr preferRelativeResize="0"/>
          <p:nvPr/>
        </p:nvPicPr>
        <p:blipFill rotWithShape="1">
          <a:blip r:embed="rId2">
            <a:alphaModFix/>
          </a:blip>
          <a:srcRect/>
          <a:stretch/>
        </p:blipFill>
        <p:spPr>
          <a:xfrm>
            <a:off x="7830274" y="4772581"/>
            <a:ext cx="989635" cy="201282"/>
          </a:xfrm>
          <a:prstGeom prst="rect">
            <a:avLst/>
          </a:prstGeom>
          <a:noFill/>
          <a:ln>
            <a:noFill/>
          </a:ln>
        </p:spPr>
      </p:pic>
      <p:sp>
        <p:nvSpPr>
          <p:cNvPr id="190" name="Google Shape;190;p40"/>
          <p:cNvSpPr/>
          <p:nvPr/>
        </p:nvSpPr>
        <p:spPr>
          <a:xfrm>
            <a:off x="5259314" y="0"/>
            <a:ext cx="3884687" cy="5143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91" name="Google Shape;191;p40"/>
          <p:cNvSpPr txBox="1">
            <a:spLocks noGrp="1"/>
          </p:cNvSpPr>
          <p:nvPr>
            <p:ph type="body" idx="1"/>
          </p:nvPr>
        </p:nvSpPr>
        <p:spPr>
          <a:xfrm>
            <a:off x="1095788" y="1477566"/>
            <a:ext cx="3476212" cy="692944"/>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757070"/>
              </a:buClr>
              <a:buSzPts val="1400"/>
              <a:buNone/>
              <a:defRPr sz="1400" b="0">
                <a:solidFill>
                  <a:srgbClr val="757070"/>
                </a:solidFill>
                <a:latin typeface="Arial"/>
                <a:ea typeface="Arial"/>
                <a:cs typeface="Arial"/>
                <a:sym typeface="Arial"/>
              </a:defRPr>
            </a:lvl1pPr>
            <a:lvl2pPr marL="914400" lvl="1" indent="-228600" algn="l">
              <a:lnSpc>
                <a:spcPct val="90000"/>
              </a:lnSpc>
              <a:spcBef>
                <a:spcPts val="400"/>
              </a:spcBef>
              <a:spcAft>
                <a:spcPts val="0"/>
              </a:spcAft>
              <a:buClr>
                <a:schemeClr val="dk1"/>
              </a:buClr>
              <a:buSzPts val="1400"/>
              <a:buNone/>
              <a:defRPr sz="1400"/>
            </a:lvl2pPr>
            <a:lvl3pPr marL="1371600" lvl="2" indent="-228600" algn="l">
              <a:lnSpc>
                <a:spcPct val="90000"/>
              </a:lnSpc>
              <a:spcBef>
                <a:spcPts val="400"/>
              </a:spcBef>
              <a:spcAft>
                <a:spcPts val="0"/>
              </a:spcAft>
              <a:buClr>
                <a:schemeClr val="dk1"/>
              </a:buClr>
              <a:buSzPts val="1400"/>
              <a:buNone/>
              <a:defRPr sz="1400"/>
            </a:lvl3pPr>
            <a:lvl4pPr marL="1828800" lvl="3" indent="-228600" algn="l">
              <a:lnSpc>
                <a:spcPct val="90000"/>
              </a:lnSpc>
              <a:spcBef>
                <a:spcPts val="400"/>
              </a:spcBef>
              <a:spcAft>
                <a:spcPts val="0"/>
              </a:spcAft>
              <a:buClr>
                <a:schemeClr val="dk1"/>
              </a:buClr>
              <a:buSzPts val="1400"/>
              <a:buNone/>
              <a:defRPr sz="1400"/>
            </a:lvl4pPr>
            <a:lvl5pPr marL="2286000" lvl="4" indent="-228600" algn="l">
              <a:lnSpc>
                <a:spcPct val="90000"/>
              </a:lnSpc>
              <a:spcBef>
                <a:spcPts val="400"/>
              </a:spcBef>
              <a:spcAft>
                <a:spcPts val="0"/>
              </a:spcAft>
              <a:buClr>
                <a:schemeClr val="dk1"/>
              </a:buClr>
              <a:buSzPts val="1400"/>
              <a:buNone/>
              <a:defRPr sz="14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2" name="Google Shape;192;p40"/>
          <p:cNvSpPr txBox="1">
            <a:spLocks noGrp="1"/>
          </p:cNvSpPr>
          <p:nvPr>
            <p:ph type="body" idx="2"/>
          </p:nvPr>
        </p:nvSpPr>
        <p:spPr>
          <a:xfrm>
            <a:off x="1095788" y="2579744"/>
            <a:ext cx="3476212" cy="692944"/>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757070"/>
              </a:buClr>
              <a:buSzPts val="1400"/>
              <a:buNone/>
              <a:defRPr sz="1400" b="0">
                <a:solidFill>
                  <a:srgbClr val="757070"/>
                </a:solidFill>
                <a:latin typeface="Arial"/>
                <a:ea typeface="Arial"/>
                <a:cs typeface="Arial"/>
                <a:sym typeface="Arial"/>
              </a:defRPr>
            </a:lvl1pPr>
            <a:lvl2pPr marL="914400" lvl="1" indent="-228600" algn="l">
              <a:lnSpc>
                <a:spcPct val="90000"/>
              </a:lnSpc>
              <a:spcBef>
                <a:spcPts val="400"/>
              </a:spcBef>
              <a:spcAft>
                <a:spcPts val="0"/>
              </a:spcAft>
              <a:buClr>
                <a:schemeClr val="dk1"/>
              </a:buClr>
              <a:buSzPts val="1400"/>
              <a:buNone/>
              <a:defRPr sz="1400"/>
            </a:lvl2pPr>
            <a:lvl3pPr marL="1371600" lvl="2" indent="-228600" algn="l">
              <a:lnSpc>
                <a:spcPct val="90000"/>
              </a:lnSpc>
              <a:spcBef>
                <a:spcPts val="400"/>
              </a:spcBef>
              <a:spcAft>
                <a:spcPts val="0"/>
              </a:spcAft>
              <a:buClr>
                <a:schemeClr val="dk1"/>
              </a:buClr>
              <a:buSzPts val="1400"/>
              <a:buNone/>
              <a:defRPr sz="1400"/>
            </a:lvl3pPr>
            <a:lvl4pPr marL="1828800" lvl="3" indent="-228600" algn="l">
              <a:lnSpc>
                <a:spcPct val="90000"/>
              </a:lnSpc>
              <a:spcBef>
                <a:spcPts val="400"/>
              </a:spcBef>
              <a:spcAft>
                <a:spcPts val="0"/>
              </a:spcAft>
              <a:buClr>
                <a:schemeClr val="dk1"/>
              </a:buClr>
              <a:buSzPts val="1400"/>
              <a:buNone/>
              <a:defRPr sz="1400"/>
            </a:lvl4pPr>
            <a:lvl5pPr marL="2286000" lvl="4" indent="-228600" algn="l">
              <a:lnSpc>
                <a:spcPct val="90000"/>
              </a:lnSpc>
              <a:spcBef>
                <a:spcPts val="400"/>
              </a:spcBef>
              <a:spcAft>
                <a:spcPts val="0"/>
              </a:spcAft>
              <a:buClr>
                <a:schemeClr val="dk1"/>
              </a:buClr>
              <a:buSzPts val="1400"/>
              <a:buNone/>
              <a:defRPr sz="14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3" name="Google Shape;193;p40"/>
          <p:cNvSpPr txBox="1">
            <a:spLocks noGrp="1"/>
          </p:cNvSpPr>
          <p:nvPr>
            <p:ph type="body" idx="3"/>
          </p:nvPr>
        </p:nvSpPr>
        <p:spPr>
          <a:xfrm>
            <a:off x="1095788" y="3626814"/>
            <a:ext cx="3476212" cy="692944"/>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757070"/>
              </a:buClr>
              <a:buSzPts val="1400"/>
              <a:buNone/>
              <a:defRPr sz="1400" b="0">
                <a:solidFill>
                  <a:srgbClr val="757070"/>
                </a:solidFill>
                <a:latin typeface="Arial"/>
                <a:ea typeface="Arial"/>
                <a:cs typeface="Arial"/>
                <a:sym typeface="Arial"/>
              </a:defRPr>
            </a:lvl1pPr>
            <a:lvl2pPr marL="914400" lvl="1" indent="-228600" algn="l">
              <a:lnSpc>
                <a:spcPct val="90000"/>
              </a:lnSpc>
              <a:spcBef>
                <a:spcPts val="400"/>
              </a:spcBef>
              <a:spcAft>
                <a:spcPts val="0"/>
              </a:spcAft>
              <a:buClr>
                <a:schemeClr val="dk1"/>
              </a:buClr>
              <a:buSzPts val="1400"/>
              <a:buNone/>
              <a:defRPr sz="1400"/>
            </a:lvl2pPr>
            <a:lvl3pPr marL="1371600" lvl="2" indent="-228600" algn="l">
              <a:lnSpc>
                <a:spcPct val="90000"/>
              </a:lnSpc>
              <a:spcBef>
                <a:spcPts val="400"/>
              </a:spcBef>
              <a:spcAft>
                <a:spcPts val="0"/>
              </a:spcAft>
              <a:buClr>
                <a:schemeClr val="dk1"/>
              </a:buClr>
              <a:buSzPts val="1400"/>
              <a:buNone/>
              <a:defRPr sz="1400"/>
            </a:lvl3pPr>
            <a:lvl4pPr marL="1828800" lvl="3" indent="-228600" algn="l">
              <a:lnSpc>
                <a:spcPct val="90000"/>
              </a:lnSpc>
              <a:spcBef>
                <a:spcPts val="400"/>
              </a:spcBef>
              <a:spcAft>
                <a:spcPts val="0"/>
              </a:spcAft>
              <a:buClr>
                <a:schemeClr val="dk1"/>
              </a:buClr>
              <a:buSzPts val="1400"/>
              <a:buNone/>
              <a:defRPr sz="1400"/>
            </a:lvl4pPr>
            <a:lvl5pPr marL="2286000" lvl="4" indent="-228600" algn="l">
              <a:lnSpc>
                <a:spcPct val="90000"/>
              </a:lnSpc>
              <a:spcBef>
                <a:spcPts val="400"/>
              </a:spcBef>
              <a:spcAft>
                <a:spcPts val="0"/>
              </a:spcAft>
              <a:buClr>
                <a:schemeClr val="dk1"/>
              </a:buClr>
              <a:buSzPts val="1400"/>
              <a:buNone/>
              <a:defRPr sz="14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4" name="Google Shape;194;p40"/>
          <p:cNvSpPr>
            <a:spLocks noGrp="1"/>
          </p:cNvSpPr>
          <p:nvPr>
            <p:ph type="pic" idx="4"/>
          </p:nvPr>
        </p:nvSpPr>
        <p:spPr>
          <a:xfrm>
            <a:off x="526256" y="1477566"/>
            <a:ext cx="457200" cy="457200"/>
          </a:xfrm>
          <a:prstGeom prst="rect">
            <a:avLst/>
          </a:prstGeom>
          <a:noFill/>
          <a:ln>
            <a:noFill/>
          </a:ln>
        </p:spPr>
      </p:sp>
      <p:sp>
        <p:nvSpPr>
          <p:cNvPr id="195" name="Google Shape;195;p40"/>
          <p:cNvSpPr>
            <a:spLocks noGrp="1"/>
          </p:cNvSpPr>
          <p:nvPr>
            <p:ph type="pic" idx="5"/>
          </p:nvPr>
        </p:nvSpPr>
        <p:spPr>
          <a:xfrm>
            <a:off x="526256" y="2573622"/>
            <a:ext cx="457200" cy="457200"/>
          </a:xfrm>
          <a:prstGeom prst="rect">
            <a:avLst/>
          </a:prstGeom>
          <a:noFill/>
          <a:ln>
            <a:noFill/>
          </a:ln>
        </p:spPr>
      </p:sp>
      <p:sp>
        <p:nvSpPr>
          <p:cNvPr id="196" name="Google Shape;196;p40"/>
          <p:cNvSpPr>
            <a:spLocks noGrp="1"/>
          </p:cNvSpPr>
          <p:nvPr>
            <p:ph type="pic" idx="6"/>
          </p:nvPr>
        </p:nvSpPr>
        <p:spPr>
          <a:xfrm>
            <a:off x="526256" y="3639062"/>
            <a:ext cx="457200" cy="457200"/>
          </a:xfrm>
          <a:prstGeom prst="rect">
            <a:avLst/>
          </a:prstGeom>
          <a:noFill/>
          <a:ln>
            <a:noFill/>
          </a:ln>
        </p:spPr>
      </p:sp>
      <p:sp>
        <p:nvSpPr>
          <p:cNvPr id="197" name="Google Shape;197;p40"/>
          <p:cNvSpPr txBox="1"/>
          <p:nvPr/>
        </p:nvSpPr>
        <p:spPr>
          <a:xfrm>
            <a:off x="8453336" y="4767263"/>
            <a:ext cx="369776"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chemeClr val="lt1"/>
                </a:solidFill>
                <a:latin typeface="Calibri"/>
                <a:ea typeface="Calibri"/>
                <a:cs typeface="Calibri"/>
                <a:sym typeface="Calibri"/>
              </a:rPr>
              <a:t>‹#›</a:t>
            </a:fld>
            <a:endParaRPr sz="9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Slide">
  <p:cSld name="Quote Slide">
    <p:spTree>
      <p:nvGrpSpPr>
        <p:cNvPr id="1" name="Shape 198"/>
        <p:cNvGrpSpPr/>
        <p:nvPr/>
      </p:nvGrpSpPr>
      <p:grpSpPr>
        <a:xfrm>
          <a:off x="0" y="0"/>
          <a:ext cx="0" cy="0"/>
          <a:chOff x="0" y="0"/>
          <a:chExt cx="0" cy="0"/>
        </a:xfrm>
      </p:grpSpPr>
      <p:sp>
        <p:nvSpPr>
          <p:cNvPr id="199" name="Google Shape;199;p41"/>
          <p:cNvSpPr txBox="1">
            <a:spLocks noGrp="1"/>
          </p:cNvSpPr>
          <p:nvPr>
            <p:ph type="sldNum" idx="12"/>
          </p:nvPr>
        </p:nvSpPr>
        <p:spPr>
          <a:xfrm>
            <a:off x="425054" y="4767263"/>
            <a:ext cx="406908" cy="273844"/>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200" name="Google Shape;200;p41"/>
          <p:cNvSpPr/>
          <p:nvPr/>
        </p:nvSpPr>
        <p:spPr>
          <a:xfrm>
            <a:off x="0" y="-709"/>
            <a:ext cx="9144000" cy="5143500"/>
          </a:xfrm>
          <a:prstGeom prst="rect">
            <a:avLst/>
          </a:prstGeom>
          <a:gradFill>
            <a:gsLst>
              <a:gs pos="0">
                <a:srgbClr val="3E6BCE"/>
              </a:gs>
              <a:gs pos="100000">
                <a:srgbClr val="035AA1"/>
              </a:gs>
            </a:gsLst>
            <a:lin ang="1080000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01" name="Google Shape;201;p41"/>
          <p:cNvSpPr txBox="1">
            <a:spLocks noGrp="1"/>
          </p:cNvSpPr>
          <p:nvPr>
            <p:ph type="body" idx="1"/>
          </p:nvPr>
        </p:nvSpPr>
        <p:spPr>
          <a:xfrm>
            <a:off x="2362200" y="904875"/>
            <a:ext cx="4419600" cy="3324225"/>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2000"/>
              <a:buNone/>
              <a:defRPr sz="2000" b="0" i="0">
                <a:solidFill>
                  <a:schemeClr val="lt1"/>
                </a:solidFill>
                <a:latin typeface="Arial"/>
                <a:ea typeface="Arial"/>
                <a:cs typeface="Arial"/>
                <a:sym typeface="Arial"/>
              </a:defRPr>
            </a:lvl1pPr>
            <a:lvl2pPr marL="914400" lvl="1" indent="-228600" algn="l">
              <a:lnSpc>
                <a:spcPct val="90000"/>
              </a:lnSpc>
              <a:spcBef>
                <a:spcPts val="400"/>
              </a:spcBef>
              <a:spcAft>
                <a:spcPts val="0"/>
              </a:spcAft>
              <a:buClr>
                <a:schemeClr val="lt1"/>
              </a:buClr>
              <a:buSzPts val="2000"/>
              <a:buNone/>
              <a:defRPr sz="2000" b="0" i="0">
                <a:solidFill>
                  <a:schemeClr val="lt1"/>
                </a:solidFill>
                <a:latin typeface="Calibri"/>
                <a:ea typeface="Calibri"/>
                <a:cs typeface="Calibri"/>
                <a:sym typeface="Calibri"/>
              </a:defRPr>
            </a:lvl2pPr>
            <a:lvl3pPr marL="1371600" lvl="2" indent="-228600" algn="l">
              <a:lnSpc>
                <a:spcPct val="90000"/>
              </a:lnSpc>
              <a:spcBef>
                <a:spcPts val="400"/>
              </a:spcBef>
              <a:spcAft>
                <a:spcPts val="0"/>
              </a:spcAft>
              <a:buClr>
                <a:schemeClr val="lt1"/>
              </a:buClr>
              <a:buSzPts val="2000"/>
              <a:buNone/>
              <a:defRPr sz="2000" b="0" i="0">
                <a:solidFill>
                  <a:schemeClr val="lt1"/>
                </a:solidFill>
                <a:latin typeface="Calibri"/>
                <a:ea typeface="Calibri"/>
                <a:cs typeface="Calibri"/>
                <a:sym typeface="Calibri"/>
              </a:defRPr>
            </a:lvl3pPr>
            <a:lvl4pPr marL="1828800" lvl="3" indent="-228600" algn="l">
              <a:lnSpc>
                <a:spcPct val="90000"/>
              </a:lnSpc>
              <a:spcBef>
                <a:spcPts val="400"/>
              </a:spcBef>
              <a:spcAft>
                <a:spcPts val="0"/>
              </a:spcAft>
              <a:buClr>
                <a:schemeClr val="lt1"/>
              </a:buClr>
              <a:buSzPts val="2000"/>
              <a:buNone/>
              <a:defRPr sz="2000" b="0" i="0">
                <a:solidFill>
                  <a:schemeClr val="lt1"/>
                </a:solidFill>
                <a:latin typeface="Calibri"/>
                <a:ea typeface="Calibri"/>
                <a:cs typeface="Calibri"/>
                <a:sym typeface="Calibri"/>
              </a:defRPr>
            </a:lvl4pPr>
            <a:lvl5pPr marL="2286000" lvl="4" indent="-228600" algn="l">
              <a:lnSpc>
                <a:spcPct val="90000"/>
              </a:lnSpc>
              <a:spcBef>
                <a:spcPts val="400"/>
              </a:spcBef>
              <a:spcAft>
                <a:spcPts val="0"/>
              </a:spcAft>
              <a:buClr>
                <a:schemeClr val="lt1"/>
              </a:buClr>
              <a:buSzPts val="2000"/>
              <a:buNone/>
              <a:defRPr sz="2000" b="0" i="0">
                <a:solidFill>
                  <a:schemeClr val="lt1"/>
                </a:solidFill>
                <a:latin typeface="Calibri"/>
                <a:ea typeface="Calibri"/>
                <a:cs typeface="Calibri"/>
                <a:sym typeface="Calibri"/>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4"/>
        <p:cNvGrpSpPr/>
        <p:nvPr/>
      </p:nvGrpSpPr>
      <p:grpSpPr>
        <a:xfrm>
          <a:off x="0" y="0"/>
          <a:ext cx="0" cy="0"/>
          <a:chOff x="0" y="0"/>
          <a:chExt cx="0" cy="0"/>
        </a:xfrm>
      </p:grpSpPr>
      <p:sp>
        <p:nvSpPr>
          <p:cNvPr id="55" name="Google Shape;55;p14"/>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4"/>
          <p:cNvSpPr/>
          <p:nvPr/>
        </p:nvSpPr>
        <p:spPr>
          <a:xfrm flipH="1">
            <a:off x="8246400" y="4245875"/>
            <a:ext cx="897600" cy="897600"/>
          </a:xfrm>
          <a:prstGeom prst="round1Rect">
            <a:avLst>
              <a:gd name="adj" fmla="val 16667"/>
            </a:avLst>
          </a:prstGeom>
          <a:solidFill>
            <a:schemeClr val="lt1">
              <a:alpha val="6784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14"/>
          <p:cNvSpPr txBox="1">
            <a:spLocks noGrp="1"/>
          </p:cNvSpPr>
          <p:nvPr>
            <p:ph type="ctrTitle"/>
          </p:nvPr>
        </p:nvSpPr>
        <p:spPr>
          <a:xfrm>
            <a:off x="390525" y="1819275"/>
            <a:ext cx="8222100" cy="9336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58" name="Google Shape;58;p14"/>
          <p:cNvSpPr txBox="1">
            <a:spLocks noGrp="1"/>
          </p:cNvSpPr>
          <p:nvPr>
            <p:ph type="subTitle" idx="1"/>
          </p:nvPr>
        </p:nvSpPr>
        <p:spPr>
          <a:xfrm>
            <a:off x="390525" y="2789130"/>
            <a:ext cx="8222100" cy="432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59" name="Google Shape;59;p14"/>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400773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460950" y="2065350"/>
            <a:ext cx="8222100" cy="1012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62" name="Google Shape;62;p15"/>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52422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3"/>
        <p:cNvGrpSpPr/>
        <p:nvPr/>
      </p:nvGrpSpPr>
      <p:grpSpPr>
        <a:xfrm>
          <a:off x="0" y="0"/>
          <a:ext cx="0" cy="0"/>
          <a:chOff x="0" y="0"/>
          <a:chExt cx="0" cy="0"/>
        </a:xfrm>
      </p:grpSpPr>
      <p:sp>
        <p:nvSpPr>
          <p:cNvPr id="64" name="Google Shape;64;p16"/>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6"/>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67" name="Google Shape;67;p16"/>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8" name="Google Shape;68;p16"/>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06082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9"/>
        <p:cNvGrpSpPr/>
        <p:nvPr/>
      </p:nvGrpSpPr>
      <p:grpSpPr>
        <a:xfrm>
          <a:off x="0" y="0"/>
          <a:ext cx="0" cy="0"/>
          <a:chOff x="0" y="0"/>
          <a:chExt cx="0" cy="0"/>
        </a:xfrm>
      </p:grpSpPr>
      <p:sp>
        <p:nvSpPr>
          <p:cNvPr id="70" name="Google Shape;70;p17"/>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7"/>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73" name="Google Shape;73;p17"/>
          <p:cNvSpPr txBox="1">
            <a:spLocks noGrp="1"/>
          </p:cNvSpPr>
          <p:nvPr>
            <p:ph type="body" idx="1"/>
          </p:nvPr>
        </p:nvSpPr>
        <p:spPr>
          <a:xfrm>
            <a:off x="471900" y="1919075"/>
            <a:ext cx="3999900" cy="27102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4" name="Google Shape;74;p17"/>
          <p:cNvSpPr txBox="1">
            <a:spLocks noGrp="1"/>
          </p:cNvSpPr>
          <p:nvPr>
            <p:ph type="body" idx="2"/>
          </p:nvPr>
        </p:nvSpPr>
        <p:spPr>
          <a:xfrm>
            <a:off x="4694250" y="1919075"/>
            <a:ext cx="3999900" cy="27102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5" name="Google Shape;75;p17"/>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929521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6"/>
        <p:cNvGrpSpPr/>
        <p:nvPr/>
      </p:nvGrpSpPr>
      <p:grpSpPr>
        <a:xfrm>
          <a:off x="0" y="0"/>
          <a:ext cx="0" cy="0"/>
          <a:chOff x="0" y="0"/>
          <a:chExt cx="0" cy="0"/>
        </a:xfrm>
      </p:grpSpPr>
      <p:sp>
        <p:nvSpPr>
          <p:cNvPr id="77" name="Google Shape;77;p18"/>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8"/>
          <p:cNvSpPr txBox="1">
            <a:spLocks noGrp="1"/>
          </p:cNvSpPr>
          <p:nvPr>
            <p:ph type="title"/>
          </p:nvPr>
        </p:nvSpPr>
        <p:spPr>
          <a:xfrm>
            <a:off x="98250" y="16350"/>
            <a:ext cx="8826600" cy="602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80" name="Google Shape;80;p18"/>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964616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1"/>
        <p:cNvGrpSpPr/>
        <p:nvPr/>
      </p:nvGrpSpPr>
      <p:grpSpPr>
        <a:xfrm>
          <a:off x="0" y="0"/>
          <a:ext cx="0" cy="0"/>
          <a:chOff x="0" y="0"/>
          <a:chExt cx="0" cy="0"/>
        </a:xfrm>
      </p:grpSpPr>
      <p:sp>
        <p:nvSpPr>
          <p:cNvPr id="82" name="Google Shape;82;p19"/>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9"/>
          <p:cNvSpPr txBox="1">
            <a:spLocks noGrp="1"/>
          </p:cNvSpPr>
          <p:nvPr>
            <p:ph type="title"/>
          </p:nvPr>
        </p:nvSpPr>
        <p:spPr>
          <a:xfrm>
            <a:off x="226078" y="357800"/>
            <a:ext cx="2808000" cy="9534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5" name="Google Shape;85;p19"/>
          <p:cNvSpPr txBox="1">
            <a:spLocks noGrp="1"/>
          </p:cNvSpPr>
          <p:nvPr>
            <p:ph type="body" idx="1"/>
          </p:nvPr>
        </p:nvSpPr>
        <p:spPr>
          <a:xfrm>
            <a:off x="226075" y="1465800"/>
            <a:ext cx="2808000" cy="31635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Clr>
                <a:schemeClr val="lt1"/>
              </a:buClr>
              <a:buSzPts val="1200"/>
              <a:buChar char="●"/>
              <a:defRPr sz="1200">
                <a:solidFill>
                  <a:schemeClr val="lt1"/>
                </a:solidFill>
              </a:defRPr>
            </a:lvl1pPr>
            <a:lvl2pPr marL="914400" lvl="1" indent="-304800" algn="l">
              <a:lnSpc>
                <a:spcPct val="115000"/>
              </a:lnSpc>
              <a:spcBef>
                <a:spcPts val="0"/>
              </a:spcBef>
              <a:spcAft>
                <a:spcPts val="0"/>
              </a:spcAft>
              <a:buClr>
                <a:schemeClr val="lt1"/>
              </a:buClr>
              <a:buSzPts val="1200"/>
              <a:buChar char="○"/>
              <a:defRPr sz="1200">
                <a:solidFill>
                  <a:schemeClr val="lt1"/>
                </a:solidFill>
              </a:defRPr>
            </a:lvl2pPr>
            <a:lvl3pPr marL="1371600" lvl="2" indent="-304800" algn="l">
              <a:lnSpc>
                <a:spcPct val="115000"/>
              </a:lnSpc>
              <a:spcBef>
                <a:spcPts val="0"/>
              </a:spcBef>
              <a:spcAft>
                <a:spcPts val="0"/>
              </a:spcAft>
              <a:buClr>
                <a:schemeClr val="lt1"/>
              </a:buClr>
              <a:buSzPts val="1200"/>
              <a:buChar char="■"/>
              <a:defRPr sz="1200">
                <a:solidFill>
                  <a:schemeClr val="lt1"/>
                </a:solidFill>
              </a:defRPr>
            </a:lvl3pPr>
            <a:lvl4pPr marL="1828800" lvl="3" indent="-304800" algn="l">
              <a:lnSpc>
                <a:spcPct val="115000"/>
              </a:lnSpc>
              <a:spcBef>
                <a:spcPts val="0"/>
              </a:spcBef>
              <a:spcAft>
                <a:spcPts val="0"/>
              </a:spcAft>
              <a:buClr>
                <a:schemeClr val="lt1"/>
              </a:buClr>
              <a:buSzPts val="1200"/>
              <a:buChar char="●"/>
              <a:defRPr sz="1200">
                <a:solidFill>
                  <a:schemeClr val="lt1"/>
                </a:solidFill>
              </a:defRPr>
            </a:lvl4pPr>
            <a:lvl5pPr marL="2286000" lvl="4" indent="-304800" algn="l">
              <a:lnSpc>
                <a:spcPct val="115000"/>
              </a:lnSpc>
              <a:spcBef>
                <a:spcPts val="0"/>
              </a:spcBef>
              <a:spcAft>
                <a:spcPts val="0"/>
              </a:spcAft>
              <a:buClr>
                <a:schemeClr val="lt1"/>
              </a:buClr>
              <a:buSzPts val="1200"/>
              <a:buChar char="○"/>
              <a:defRPr sz="1200">
                <a:solidFill>
                  <a:schemeClr val="lt1"/>
                </a:solidFill>
              </a:defRPr>
            </a:lvl5pPr>
            <a:lvl6pPr marL="2743200" lvl="5" indent="-304800" algn="l">
              <a:lnSpc>
                <a:spcPct val="115000"/>
              </a:lnSpc>
              <a:spcBef>
                <a:spcPts val="0"/>
              </a:spcBef>
              <a:spcAft>
                <a:spcPts val="0"/>
              </a:spcAft>
              <a:buClr>
                <a:schemeClr val="lt1"/>
              </a:buClr>
              <a:buSzPts val="1200"/>
              <a:buChar char="■"/>
              <a:defRPr sz="1200">
                <a:solidFill>
                  <a:schemeClr val="lt1"/>
                </a:solidFill>
              </a:defRPr>
            </a:lvl6pPr>
            <a:lvl7pPr marL="3200400" lvl="6" indent="-304800" algn="l">
              <a:lnSpc>
                <a:spcPct val="115000"/>
              </a:lnSpc>
              <a:spcBef>
                <a:spcPts val="0"/>
              </a:spcBef>
              <a:spcAft>
                <a:spcPts val="0"/>
              </a:spcAft>
              <a:buClr>
                <a:schemeClr val="lt1"/>
              </a:buClr>
              <a:buSzPts val="1200"/>
              <a:buChar char="●"/>
              <a:defRPr sz="1200">
                <a:solidFill>
                  <a:schemeClr val="lt1"/>
                </a:solidFill>
              </a:defRPr>
            </a:lvl7pPr>
            <a:lvl8pPr marL="3657600" lvl="7" indent="-304800" algn="l">
              <a:lnSpc>
                <a:spcPct val="115000"/>
              </a:lnSpc>
              <a:spcBef>
                <a:spcPts val="0"/>
              </a:spcBef>
              <a:spcAft>
                <a:spcPts val="0"/>
              </a:spcAft>
              <a:buClr>
                <a:schemeClr val="lt1"/>
              </a:buClr>
              <a:buSzPts val="1200"/>
              <a:buChar char="○"/>
              <a:defRPr sz="1200">
                <a:solidFill>
                  <a:schemeClr val="lt1"/>
                </a:solidFill>
              </a:defRPr>
            </a:lvl8pPr>
            <a:lvl9pPr marL="4114800" lvl="8" indent="-304800" algn="l">
              <a:lnSpc>
                <a:spcPct val="115000"/>
              </a:lnSpc>
              <a:spcBef>
                <a:spcPts val="0"/>
              </a:spcBef>
              <a:spcAft>
                <a:spcPts val="0"/>
              </a:spcAft>
              <a:buClr>
                <a:schemeClr val="lt1"/>
              </a:buClr>
              <a:buSzPts val="1200"/>
              <a:buChar char="■"/>
              <a:defRPr sz="1200">
                <a:solidFill>
                  <a:schemeClr val="lt1"/>
                </a:solidFill>
              </a:defRPr>
            </a:lvl9pPr>
          </a:lstStyle>
          <a:p>
            <a:endParaRPr/>
          </a:p>
        </p:txBody>
      </p:sp>
      <p:sp>
        <p:nvSpPr>
          <p:cNvPr id="86" name="Google Shape;86;p19"/>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001480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490250" y="488250"/>
            <a:ext cx="62271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
        <p:nvSpPr>
          <p:cNvPr id="89" name="Google Shape;89;p20"/>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717472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0"/>
        <p:cNvGrpSpPr/>
        <p:nvPr/>
      </p:nvGrpSpPr>
      <p:grpSpPr>
        <a:xfrm>
          <a:off x="0" y="0"/>
          <a:ext cx="0" cy="0"/>
          <a:chOff x="0" y="0"/>
          <a:chExt cx="0" cy="0"/>
        </a:xfrm>
      </p:grpSpPr>
      <p:sp>
        <p:nvSpPr>
          <p:cNvPr id="91" name="Google Shape;91;p21"/>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a:endParaRPr/>
          </a:p>
        </p:txBody>
      </p:sp>
      <p:sp>
        <p:nvSpPr>
          <p:cNvPr id="94" name="Google Shape;94;p21"/>
          <p:cNvSpPr txBox="1">
            <a:spLocks noGrp="1"/>
          </p:cNvSpPr>
          <p:nvPr>
            <p:ph type="subTitle" idx="1"/>
          </p:nvPr>
        </p:nvSpPr>
        <p:spPr>
          <a:xfrm>
            <a:off x="265500" y="2779467"/>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5" name="Google Shape;95;p2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
        <p:nvSpPr>
          <p:cNvPr id="96" name="Google Shape;96;p2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457648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7"/>
        <p:cNvGrpSpPr/>
        <p:nvPr/>
      </p:nvGrpSpPr>
      <p:grpSpPr>
        <a:xfrm>
          <a:off x="0" y="0"/>
          <a:ext cx="0" cy="0"/>
          <a:chOff x="0" y="0"/>
          <a:chExt cx="0" cy="0"/>
        </a:xfrm>
      </p:grpSpPr>
      <p:sp>
        <p:nvSpPr>
          <p:cNvPr id="98" name="Google Shape;98;p22"/>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2"/>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2"/>
          <p:cNvSpPr txBox="1">
            <a:spLocks noGrp="1"/>
          </p:cNvSpPr>
          <p:nvPr>
            <p:ph type="body" idx="1"/>
          </p:nvPr>
        </p:nvSpPr>
        <p:spPr>
          <a:xfrm>
            <a:off x="57150" y="4696825"/>
            <a:ext cx="8382000" cy="4467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101" name="Google Shape;101;p22"/>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621091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4"/>
        </a:solidFill>
        <a:effectLst/>
      </p:bgPr>
    </p:bg>
    <p:spTree>
      <p:nvGrpSpPr>
        <p:cNvPr id="1" name="Shape 102"/>
        <p:cNvGrpSpPr/>
        <p:nvPr/>
      </p:nvGrpSpPr>
      <p:grpSpPr>
        <a:xfrm>
          <a:off x="0" y="0"/>
          <a:ext cx="0" cy="0"/>
          <a:chOff x="0" y="0"/>
          <a:chExt cx="0" cy="0"/>
        </a:xfrm>
      </p:grpSpPr>
      <p:sp>
        <p:nvSpPr>
          <p:cNvPr id="103" name="Google Shape;103;p23"/>
          <p:cNvSpPr txBox="1">
            <a:spLocks noGrp="1"/>
          </p:cNvSpPr>
          <p:nvPr>
            <p:ph type="title" hasCustomPrompt="1"/>
          </p:nvPr>
        </p:nvSpPr>
        <p:spPr>
          <a:xfrm>
            <a:off x="475500" y="1258525"/>
            <a:ext cx="82221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104" name="Google Shape;104;p23"/>
          <p:cNvSpPr txBox="1">
            <a:spLocks noGrp="1"/>
          </p:cNvSpPr>
          <p:nvPr>
            <p:ph type="body" idx="1"/>
          </p:nvPr>
        </p:nvSpPr>
        <p:spPr>
          <a:xfrm>
            <a:off x="475500" y="3304625"/>
            <a:ext cx="82221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105" name="Google Shape;105;p23"/>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574281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106"/>
        <p:cNvGrpSpPr/>
        <p:nvPr/>
      </p:nvGrpSpPr>
      <p:grpSpPr>
        <a:xfrm>
          <a:off x="0" y="0"/>
          <a:ext cx="0" cy="0"/>
          <a:chOff x="0" y="0"/>
          <a:chExt cx="0" cy="0"/>
        </a:xfrm>
      </p:grpSpPr>
      <p:sp>
        <p:nvSpPr>
          <p:cNvPr id="107" name="Google Shape;107;p24"/>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18270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1" name="Google Shape;111;p2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12" name="Google Shape;112;p2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13" name="Google Shape;113;p2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rmAutofit/>
          </a:bodyPr>
          <a:lstStyle>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endParaRPr/>
          </a:p>
        </p:txBody>
      </p:sp>
      <p:sp>
        <p:nvSpPr>
          <p:cNvPr id="52" name="Google Shape;52;p13"/>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lt2"/>
              </a:buClr>
              <a:buSzPts val="1800"/>
              <a:buFont typeface="Roboto"/>
              <a:buChar char="●"/>
              <a:defRPr sz="1800" b="0" i="0" u="none" strike="noStrike" cap="none">
                <a:solidFill>
                  <a:schemeClr val="lt2"/>
                </a:solidFill>
                <a:latin typeface="Roboto"/>
                <a:ea typeface="Roboto"/>
                <a:cs typeface="Roboto"/>
                <a:sym typeface="Roboto"/>
              </a:defRPr>
            </a:lvl1pPr>
            <a:lvl2pPr marL="914400" marR="0" lvl="1" indent="-317500" algn="l" rtl="0">
              <a:lnSpc>
                <a:spcPct val="115000"/>
              </a:lnSpc>
              <a:spcBef>
                <a:spcPts val="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2pPr>
            <a:lvl3pPr marL="1371600" marR="0" lvl="2" indent="-317500" algn="l" rtl="0">
              <a:lnSpc>
                <a:spcPct val="115000"/>
              </a:lnSpc>
              <a:spcBef>
                <a:spcPts val="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3pPr>
            <a:lvl4pPr marL="1828800" marR="0" lvl="3" indent="-317500" algn="l" rtl="0">
              <a:lnSpc>
                <a:spcPct val="115000"/>
              </a:lnSpc>
              <a:spcBef>
                <a:spcPts val="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4pPr>
            <a:lvl5pPr marL="2286000" marR="0" lvl="4" indent="-317500" algn="l" rtl="0">
              <a:lnSpc>
                <a:spcPct val="115000"/>
              </a:lnSpc>
              <a:spcBef>
                <a:spcPts val="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5pPr>
            <a:lvl6pPr marL="2743200" marR="0" lvl="5" indent="-317500" algn="l" rtl="0">
              <a:lnSpc>
                <a:spcPct val="115000"/>
              </a:lnSpc>
              <a:spcBef>
                <a:spcPts val="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6pPr>
            <a:lvl7pPr marL="3200400" marR="0" lvl="6" indent="-317500" algn="l" rtl="0">
              <a:lnSpc>
                <a:spcPct val="115000"/>
              </a:lnSpc>
              <a:spcBef>
                <a:spcPts val="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7pPr>
            <a:lvl8pPr marL="3657600" marR="0" lvl="7" indent="-317500" algn="l" rtl="0">
              <a:lnSpc>
                <a:spcPct val="115000"/>
              </a:lnSpc>
              <a:spcBef>
                <a:spcPts val="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8pPr>
            <a:lvl9pPr marL="4114800" marR="0" lvl="8" indent="-317500" algn="l" rtl="0">
              <a:lnSpc>
                <a:spcPct val="115000"/>
              </a:lnSpc>
              <a:spcBef>
                <a:spcPts val="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9pPr>
          </a:lstStyle>
          <a:p>
            <a:endParaRPr/>
          </a:p>
        </p:txBody>
      </p:sp>
      <p:sp>
        <p:nvSpPr>
          <p:cNvPr id="53" name="Google Shape;53;p13"/>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15722776"/>
      </p:ext>
    </p:extLst>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ustomXml" Target="../ink/ink2.xml"/><Relationship Id="rId5" Type="http://schemas.openxmlformats.org/officeDocument/2006/relationships/image" Target="../media/image13.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7.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7.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5AA1"/>
        </a:solidFill>
        <a:effectLst/>
      </p:bgPr>
    </p:bg>
    <p:spTree>
      <p:nvGrpSpPr>
        <p:cNvPr id="1" name="Shape 205"/>
        <p:cNvGrpSpPr/>
        <p:nvPr/>
      </p:nvGrpSpPr>
      <p:grpSpPr>
        <a:xfrm>
          <a:off x="0" y="0"/>
          <a:ext cx="0" cy="0"/>
          <a:chOff x="0" y="0"/>
          <a:chExt cx="0" cy="0"/>
        </a:xfrm>
      </p:grpSpPr>
      <p:sp>
        <p:nvSpPr>
          <p:cNvPr id="206" name="Google Shape;206;p42"/>
          <p:cNvSpPr txBox="1">
            <a:spLocks noGrp="1"/>
          </p:cNvSpPr>
          <p:nvPr>
            <p:ph type="ctrTitle"/>
          </p:nvPr>
        </p:nvSpPr>
        <p:spPr>
          <a:xfrm>
            <a:off x="390525" y="1819275"/>
            <a:ext cx="8222100" cy="933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990"/>
              <a:buNone/>
            </a:pPr>
            <a:r>
              <a:rPr lang="en-US" sz="3800" dirty="0"/>
              <a:t>Lung Cancer Diagnosis using Convolutional Neural Networks </a:t>
            </a:r>
          </a:p>
        </p:txBody>
      </p:sp>
      <p:sp>
        <p:nvSpPr>
          <p:cNvPr id="207" name="Google Shape;207;p42"/>
          <p:cNvSpPr txBox="1">
            <a:spLocks noGrp="1"/>
          </p:cNvSpPr>
          <p:nvPr>
            <p:ph type="subTitle" idx="1"/>
          </p:nvPr>
        </p:nvSpPr>
        <p:spPr>
          <a:xfrm>
            <a:off x="421475" y="4239950"/>
            <a:ext cx="7724700" cy="8571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00000"/>
              </a:lnSpc>
              <a:spcBef>
                <a:spcPts val="0"/>
              </a:spcBef>
              <a:spcAft>
                <a:spcPts val="0"/>
              </a:spcAft>
              <a:buSzPts val="1946"/>
              <a:buNone/>
            </a:pPr>
            <a:r>
              <a:rPr lang="en" dirty="0"/>
              <a:t>MSDS 589 – Advanced Programming</a:t>
            </a:r>
            <a:endParaRPr dirty="0"/>
          </a:p>
          <a:p>
            <a:pPr marL="0" lvl="0" indent="0" algn="l" rtl="0">
              <a:lnSpc>
                <a:spcPct val="100000"/>
              </a:lnSpc>
              <a:spcBef>
                <a:spcPts val="0"/>
              </a:spcBef>
              <a:spcAft>
                <a:spcPts val="0"/>
              </a:spcAft>
              <a:buSzPts val="1946"/>
              <a:buNone/>
            </a:pPr>
            <a:r>
              <a:rPr lang="en" dirty="0"/>
              <a:t>Members – Shourya Thatha Ravi, Rahul Rajesh Singh</a:t>
            </a:r>
            <a:endParaRPr dirty="0"/>
          </a:p>
          <a:p>
            <a:pPr marL="0" lvl="0" indent="0" algn="l" rtl="0">
              <a:lnSpc>
                <a:spcPct val="100000"/>
              </a:lnSpc>
              <a:spcBef>
                <a:spcPts val="0"/>
              </a:spcBef>
              <a:spcAft>
                <a:spcPts val="0"/>
              </a:spcAft>
              <a:buSzPts val="1946"/>
              <a:buNone/>
            </a:pPr>
            <a:r>
              <a:rPr lang="en" dirty="0"/>
              <a:t>May 1st, 2023</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9"/>
          <p:cNvSpPr txBox="1">
            <a:spLocks noGrp="1"/>
          </p:cNvSpPr>
          <p:nvPr>
            <p:ph type="title"/>
          </p:nvPr>
        </p:nvSpPr>
        <p:spPr>
          <a:xfrm>
            <a:off x="411149" y="233604"/>
            <a:ext cx="7202631" cy="401618"/>
          </a:xfrm>
          <a:prstGeom prst="rect">
            <a:avLst/>
          </a:prstGeom>
          <a:noFill/>
          <a:ln>
            <a:noFill/>
          </a:ln>
        </p:spPr>
        <p:txBody>
          <a:bodyPr spcFirstLastPara="1" wrap="square" lIns="68575" tIns="34275" rIns="68575" bIns="34275" anchor="ctr" anchorCtr="0">
            <a:spAutoFit/>
          </a:bodyPr>
          <a:lstStyle/>
          <a:p>
            <a:pPr>
              <a:buClr>
                <a:srgbClr val="00539B"/>
              </a:buClr>
            </a:pPr>
            <a:r>
              <a:rPr lang="en-US" dirty="0"/>
              <a:t>CONVOLUTIONAL NEURAL NETWORKS (CNN)</a:t>
            </a:r>
            <a:endParaRPr dirty="0"/>
          </a:p>
        </p:txBody>
      </p:sp>
      <p:sp>
        <p:nvSpPr>
          <p:cNvPr id="5" name="TextBox 4">
            <a:extLst>
              <a:ext uri="{FF2B5EF4-FFF2-40B4-BE49-F238E27FC236}">
                <a16:creationId xmlns:a16="http://schemas.microsoft.com/office/drawing/2014/main" id="{8DB4CF41-4F0D-2834-13E6-F305BC0F435F}"/>
              </a:ext>
            </a:extLst>
          </p:cNvPr>
          <p:cNvSpPr txBox="1"/>
          <p:nvPr/>
        </p:nvSpPr>
        <p:spPr>
          <a:xfrm>
            <a:off x="411149" y="801422"/>
            <a:ext cx="8098369" cy="116955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dk1"/>
                </a:solidFill>
              </a:rPr>
              <a:t>CNNs, or convolutional neural networks, are deep learning algorithms specifically designed for image and video analysis tasks. </a:t>
            </a:r>
          </a:p>
          <a:p>
            <a:pPr marL="285750" indent="-285750">
              <a:buFont typeface="Arial" panose="020B0604020202020204" pitchFamily="34" charset="0"/>
              <a:buChar char="•"/>
            </a:pPr>
            <a:r>
              <a:rPr lang="en-US" dirty="0">
                <a:solidFill>
                  <a:schemeClr val="dk1"/>
                </a:solidFill>
              </a:rPr>
              <a:t>They excel at automatically learning and extracting meaningful features from raw image data, enabling accurate image recognition, object detection, and segmentation.</a:t>
            </a:r>
          </a:p>
          <a:p>
            <a:pPr marL="285750" indent="-285750">
              <a:buFont typeface="Arial" panose="020B0604020202020204" pitchFamily="34" charset="0"/>
              <a:buChar char="•"/>
            </a:pPr>
            <a:endParaRPr lang="en-US" dirty="0">
              <a:solidFill>
                <a:schemeClr val="dk1"/>
              </a:solidFill>
            </a:endParaRPr>
          </a:p>
        </p:txBody>
      </p:sp>
      <p:pic>
        <p:nvPicPr>
          <p:cNvPr id="2" name="Picture 1">
            <a:extLst>
              <a:ext uri="{FF2B5EF4-FFF2-40B4-BE49-F238E27FC236}">
                <a16:creationId xmlns:a16="http://schemas.microsoft.com/office/drawing/2014/main" id="{03308AC8-774F-B41D-7CB6-CBF1D91F3CDA}"/>
              </a:ext>
            </a:extLst>
          </p:cNvPr>
          <p:cNvPicPr>
            <a:picLocks noChangeAspect="1"/>
          </p:cNvPicPr>
          <p:nvPr/>
        </p:nvPicPr>
        <p:blipFill>
          <a:blip r:embed="rId3"/>
          <a:stretch>
            <a:fillRect/>
          </a:stretch>
        </p:blipFill>
        <p:spPr>
          <a:xfrm>
            <a:off x="536368" y="1970973"/>
            <a:ext cx="7847929" cy="2544971"/>
          </a:xfrm>
          <a:prstGeom prst="rect">
            <a:avLst/>
          </a:prstGeom>
        </p:spPr>
      </p:pic>
    </p:spTree>
    <p:extLst>
      <p:ext uri="{BB962C8B-B14F-4D97-AF65-F5344CB8AC3E}">
        <p14:creationId xmlns:p14="http://schemas.microsoft.com/office/powerpoint/2010/main" val="31834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9"/>
          <p:cNvSpPr txBox="1">
            <a:spLocks noGrp="1"/>
          </p:cNvSpPr>
          <p:nvPr>
            <p:ph type="title"/>
          </p:nvPr>
        </p:nvSpPr>
        <p:spPr>
          <a:xfrm>
            <a:off x="411149" y="233604"/>
            <a:ext cx="6829405" cy="401618"/>
          </a:xfrm>
          <a:prstGeom prst="rect">
            <a:avLst/>
          </a:prstGeom>
          <a:noFill/>
          <a:ln>
            <a:noFill/>
          </a:ln>
        </p:spPr>
        <p:txBody>
          <a:bodyPr spcFirstLastPara="1" wrap="square" lIns="68575" tIns="34275" rIns="68575" bIns="34275" anchor="ctr" anchorCtr="0">
            <a:spAutoFit/>
          </a:bodyPr>
          <a:lstStyle/>
          <a:p>
            <a:pPr>
              <a:buClr>
                <a:srgbClr val="00539B"/>
              </a:buClr>
            </a:pPr>
            <a:r>
              <a:rPr lang="en-US" dirty="0"/>
              <a:t>HOW DOES CONVOLUTION WORK?</a:t>
            </a:r>
            <a:endParaRPr dirty="0"/>
          </a:p>
        </p:txBody>
      </p:sp>
      <p:sp>
        <p:nvSpPr>
          <p:cNvPr id="5" name="TextBox 4">
            <a:extLst>
              <a:ext uri="{FF2B5EF4-FFF2-40B4-BE49-F238E27FC236}">
                <a16:creationId xmlns:a16="http://schemas.microsoft.com/office/drawing/2014/main" id="{8DB4CF41-4F0D-2834-13E6-F305BC0F435F}"/>
              </a:ext>
            </a:extLst>
          </p:cNvPr>
          <p:cNvSpPr txBox="1"/>
          <p:nvPr/>
        </p:nvSpPr>
        <p:spPr>
          <a:xfrm>
            <a:off x="4936759" y="676978"/>
            <a:ext cx="3666064" cy="4401205"/>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dk1"/>
                </a:solidFill>
              </a:rPr>
              <a:t>There are three parts to a convolution: Input (e.g., 2D image), a filter (a.k.a. kernel) and an output (a.k.a. convolved feature).</a:t>
            </a:r>
          </a:p>
          <a:p>
            <a:pPr marL="285750" indent="-285750" algn="just">
              <a:buFont typeface="Arial" panose="020B0604020202020204" pitchFamily="34" charset="0"/>
              <a:buChar char="•"/>
            </a:pPr>
            <a:r>
              <a:rPr lang="en-US" dirty="0">
                <a:solidFill>
                  <a:schemeClr val="dk1"/>
                </a:solidFill>
              </a:rPr>
              <a:t>During the convolution process in a CNN, a filter is repeatedly applied to sections of an input image. The filter calculates an output value for each section, and then it is shifted by a fixed amount, determined by the stride parameter, to continue the process until the entire image is convolved.</a:t>
            </a:r>
          </a:p>
          <a:p>
            <a:pPr marL="285750" indent="-285750" algn="just">
              <a:buFont typeface="Arial" panose="020B0604020202020204" pitchFamily="34" charset="0"/>
              <a:buChar char="•"/>
            </a:pPr>
            <a:r>
              <a:rPr lang="en-US" dirty="0">
                <a:solidFill>
                  <a:schemeClr val="dk1"/>
                </a:solidFill>
              </a:rPr>
              <a:t>Stride refers to the shifting distance of a filter during the convolution process. When dealing with larger images, using larger strides can be beneficial as it reduces the output size. However, it is important to note that using larger strides may lead to the omission of certain features.</a:t>
            </a:r>
          </a:p>
        </p:txBody>
      </p:sp>
      <p:pic>
        <p:nvPicPr>
          <p:cNvPr id="4" name="Picture 3" descr="Diagram&#10;&#10;Description automatically generated">
            <a:extLst>
              <a:ext uri="{FF2B5EF4-FFF2-40B4-BE49-F238E27FC236}">
                <a16:creationId xmlns:a16="http://schemas.microsoft.com/office/drawing/2014/main" id="{F700F820-9BD8-9972-E8BD-D9DFBCD6FC29}"/>
              </a:ext>
            </a:extLst>
          </p:cNvPr>
          <p:cNvPicPr>
            <a:picLocks noChangeAspect="1"/>
          </p:cNvPicPr>
          <p:nvPr/>
        </p:nvPicPr>
        <p:blipFill>
          <a:blip r:embed="rId3"/>
          <a:stretch>
            <a:fillRect/>
          </a:stretch>
        </p:blipFill>
        <p:spPr>
          <a:xfrm>
            <a:off x="541177" y="912124"/>
            <a:ext cx="4141124" cy="3547906"/>
          </a:xfrm>
          <a:prstGeom prst="rect">
            <a:avLst/>
          </a:prstGeom>
        </p:spPr>
      </p:pic>
    </p:spTree>
    <p:extLst>
      <p:ext uri="{BB962C8B-B14F-4D97-AF65-F5344CB8AC3E}">
        <p14:creationId xmlns:p14="http://schemas.microsoft.com/office/powerpoint/2010/main" val="4034489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9"/>
          <p:cNvSpPr txBox="1">
            <a:spLocks noGrp="1"/>
          </p:cNvSpPr>
          <p:nvPr>
            <p:ph type="title"/>
          </p:nvPr>
        </p:nvSpPr>
        <p:spPr>
          <a:xfrm>
            <a:off x="411149" y="233604"/>
            <a:ext cx="6829405" cy="401618"/>
          </a:xfrm>
          <a:prstGeom prst="rect">
            <a:avLst/>
          </a:prstGeom>
          <a:noFill/>
          <a:ln>
            <a:noFill/>
          </a:ln>
        </p:spPr>
        <p:txBody>
          <a:bodyPr spcFirstLastPara="1" wrap="square" lIns="68575" tIns="34275" rIns="68575" bIns="34275" anchor="ctr" anchorCtr="0">
            <a:spAutoFit/>
          </a:bodyPr>
          <a:lstStyle/>
          <a:p>
            <a:pPr>
              <a:buClr>
                <a:srgbClr val="00539B"/>
              </a:buClr>
            </a:pPr>
            <a:r>
              <a:rPr lang="en-US" dirty="0"/>
              <a:t>POOLING LAYER</a:t>
            </a:r>
            <a:endParaRPr dirty="0"/>
          </a:p>
        </p:txBody>
      </p:sp>
      <p:sp>
        <p:nvSpPr>
          <p:cNvPr id="5" name="TextBox 4">
            <a:extLst>
              <a:ext uri="{FF2B5EF4-FFF2-40B4-BE49-F238E27FC236}">
                <a16:creationId xmlns:a16="http://schemas.microsoft.com/office/drawing/2014/main" id="{8DB4CF41-4F0D-2834-13E6-F305BC0F435F}"/>
              </a:ext>
            </a:extLst>
          </p:cNvPr>
          <p:cNvSpPr txBox="1"/>
          <p:nvPr/>
        </p:nvSpPr>
        <p:spPr>
          <a:xfrm>
            <a:off x="5234473" y="802035"/>
            <a:ext cx="3722916" cy="3539430"/>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dk1"/>
                </a:solidFill>
              </a:rPr>
              <a:t>Adding a Pooling layer after a Convolutional layer is a common practice. The primary objective is to enhance computational efficiency by reducing the size of Convolved Features. Additionally, the Pooling layer can contribute to noise reduction by retaining the most prominent activations in the data.</a:t>
            </a:r>
          </a:p>
          <a:p>
            <a:pPr marL="285750" indent="-285750" algn="just">
              <a:buFont typeface="Arial" panose="020B0604020202020204" pitchFamily="34" charset="0"/>
              <a:buChar char="•"/>
            </a:pPr>
            <a:r>
              <a:rPr lang="en-US" dirty="0">
                <a:solidFill>
                  <a:schemeClr val="dk1"/>
                </a:solidFill>
              </a:rPr>
              <a:t>Once we have finished deriving Convolved Features, we need to flatten them. This enables us to have a one-dimensional input vector and </a:t>
            </a:r>
            <a:r>
              <a:rPr lang="en-US" dirty="0" err="1">
                <a:solidFill>
                  <a:schemeClr val="dk1"/>
                </a:solidFill>
              </a:rPr>
              <a:t>utilise</a:t>
            </a:r>
            <a:r>
              <a:rPr lang="en-US" dirty="0">
                <a:solidFill>
                  <a:schemeClr val="dk1"/>
                </a:solidFill>
              </a:rPr>
              <a:t> a traditional Feed-Froward Network architecture.</a:t>
            </a:r>
          </a:p>
          <a:p>
            <a:pPr algn="just"/>
            <a:endParaRPr lang="en-US" dirty="0">
              <a:solidFill>
                <a:schemeClr val="dk1"/>
              </a:solidFill>
            </a:endParaRPr>
          </a:p>
        </p:txBody>
      </p:sp>
      <p:pic>
        <p:nvPicPr>
          <p:cNvPr id="3" name="Picture 2" descr="Diagram&#10;&#10;Description automatically generated">
            <a:extLst>
              <a:ext uri="{FF2B5EF4-FFF2-40B4-BE49-F238E27FC236}">
                <a16:creationId xmlns:a16="http://schemas.microsoft.com/office/drawing/2014/main" id="{DA135FC8-9DDA-9B26-0D33-EA404134DF6C}"/>
              </a:ext>
            </a:extLst>
          </p:cNvPr>
          <p:cNvPicPr>
            <a:picLocks noChangeAspect="1"/>
          </p:cNvPicPr>
          <p:nvPr/>
        </p:nvPicPr>
        <p:blipFill>
          <a:blip r:embed="rId3"/>
          <a:stretch>
            <a:fillRect/>
          </a:stretch>
        </p:blipFill>
        <p:spPr>
          <a:xfrm>
            <a:off x="411149" y="950738"/>
            <a:ext cx="4610100" cy="3492500"/>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69D870F3-9A9E-CCC8-B3DA-C7B140EC39FA}"/>
                  </a:ext>
                </a:extLst>
              </p14:cNvPr>
              <p14:cNvContentPartPr/>
              <p14:nvPr/>
            </p14:nvContentPartPr>
            <p14:xfrm>
              <a:off x="1317864" y="1907209"/>
              <a:ext cx="2089800" cy="59040"/>
            </p14:xfrm>
          </p:contentPart>
        </mc:Choice>
        <mc:Fallback>
          <p:pic>
            <p:nvPicPr>
              <p:cNvPr id="6" name="Ink 5">
                <a:extLst>
                  <a:ext uri="{FF2B5EF4-FFF2-40B4-BE49-F238E27FC236}">
                    <a16:creationId xmlns:a16="http://schemas.microsoft.com/office/drawing/2014/main" id="{69D870F3-9A9E-CCC8-B3DA-C7B140EC39FA}"/>
                  </a:ext>
                </a:extLst>
              </p:cNvPr>
              <p:cNvPicPr/>
              <p:nvPr/>
            </p:nvPicPr>
            <p:blipFill>
              <a:blip r:embed="rId5"/>
              <a:stretch>
                <a:fillRect/>
              </a:stretch>
            </p:blipFill>
            <p:spPr>
              <a:xfrm>
                <a:off x="1255224" y="1844209"/>
                <a:ext cx="221544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801D89F1-447B-836C-A947-95E9B5598891}"/>
                  </a:ext>
                </a:extLst>
              </p14:cNvPr>
              <p14:cNvContentPartPr/>
              <p14:nvPr/>
            </p14:nvContentPartPr>
            <p14:xfrm>
              <a:off x="2278344" y="1968769"/>
              <a:ext cx="360" cy="360"/>
            </p14:xfrm>
          </p:contentPart>
        </mc:Choice>
        <mc:Fallback>
          <p:pic>
            <p:nvPicPr>
              <p:cNvPr id="7" name="Ink 6">
                <a:extLst>
                  <a:ext uri="{FF2B5EF4-FFF2-40B4-BE49-F238E27FC236}">
                    <a16:creationId xmlns:a16="http://schemas.microsoft.com/office/drawing/2014/main" id="{801D89F1-447B-836C-A947-95E9B5598891}"/>
                  </a:ext>
                </a:extLst>
              </p:cNvPr>
              <p:cNvPicPr/>
              <p:nvPr/>
            </p:nvPicPr>
            <p:blipFill>
              <a:blip r:embed="rId7"/>
              <a:stretch>
                <a:fillRect/>
              </a:stretch>
            </p:blipFill>
            <p:spPr>
              <a:xfrm>
                <a:off x="2215704" y="1905769"/>
                <a:ext cx="126000" cy="126000"/>
              </a:xfrm>
              <a:prstGeom prst="rect">
                <a:avLst/>
              </a:prstGeom>
            </p:spPr>
          </p:pic>
        </mc:Fallback>
      </mc:AlternateContent>
    </p:spTree>
    <p:extLst>
      <p:ext uri="{BB962C8B-B14F-4D97-AF65-F5344CB8AC3E}">
        <p14:creationId xmlns:p14="http://schemas.microsoft.com/office/powerpoint/2010/main" val="3116233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8"/>
          <p:cNvSpPr txBox="1">
            <a:spLocks noGrp="1"/>
          </p:cNvSpPr>
          <p:nvPr>
            <p:ph type="body" idx="1"/>
          </p:nvPr>
        </p:nvSpPr>
        <p:spPr>
          <a:xfrm>
            <a:off x="2089988" y="2161883"/>
            <a:ext cx="4964023" cy="819733"/>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lt1"/>
              </a:buClr>
              <a:buSzPts val="2400"/>
              <a:buNone/>
            </a:pPr>
            <a:r>
              <a:rPr lang="en-US" dirty="0"/>
              <a:t>DATA PREPARATION - SMOTE</a:t>
            </a:r>
            <a:endParaRPr dirty="0"/>
          </a:p>
        </p:txBody>
      </p:sp>
    </p:spTree>
    <p:extLst>
      <p:ext uri="{BB962C8B-B14F-4D97-AF65-F5344CB8AC3E}">
        <p14:creationId xmlns:p14="http://schemas.microsoft.com/office/powerpoint/2010/main" val="2025485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9"/>
          <p:cNvSpPr txBox="1">
            <a:spLocks noGrp="1"/>
          </p:cNvSpPr>
          <p:nvPr>
            <p:ph type="title"/>
          </p:nvPr>
        </p:nvSpPr>
        <p:spPr>
          <a:xfrm>
            <a:off x="251926" y="141041"/>
            <a:ext cx="8369258" cy="401618"/>
          </a:xfrm>
          <a:prstGeom prst="rect">
            <a:avLst/>
          </a:prstGeom>
          <a:noFill/>
          <a:ln>
            <a:noFill/>
          </a:ln>
        </p:spPr>
        <p:txBody>
          <a:bodyPr spcFirstLastPara="1" wrap="square" lIns="68575" tIns="34275" rIns="68575" bIns="34275" anchor="ctr" anchorCtr="0">
            <a:spAutoFit/>
          </a:bodyPr>
          <a:lstStyle/>
          <a:p>
            <a:pPr marL="0" lvl="0" indent="0" rtl="0">
              <a:lnSpc>
                <a:spcPct val="90000"/>
              </a:lnSpc>
              <a:spcBef>
                <a:spcPts val="0"/>
              </a:spcBef>
              <a:spcAft>
                <a:spcPts val="0"/>
              </a:spcAft>
              <a:buClr>
                <a:schemeClr val="lt1"/>
              </a:buClr>
              <a:buSzPts val="2400"/>
              <a:buNone/>
            </a:pPr>
            <a:r>
              <a:rPr lang="en-US" dirty="0"/>
              <a:t>DATA PREPARATION - SMOTE</a:t>
            </a:r>
          </a:p>
        </p:txBody>
      </p:sp>
      <p:sp>
        <p:nvSpPr>
          <p:cNvPr id="4" name="TextBox 3">
            <a:extLst>
              <a:ext uri="{FF2B5EF4-FFF2-40B4-BE49-F238E27FC236}">
                <a16:creationId xmlns:a16="http://schemas.microsoft.com/office/drawing/2014/main" id="{B8BA9674-5F68-2A0D-EBC6-21FA4F0CB9DF}"/>
              </a:ext>
            </a:extLst>
          </p:cNvPr>
          <p:cNvSpPr txBox="1"/>
          <p:nvPr/>
        </p:nvSpPr>
        <p:spPr>
          <a:xfrm>
            <a:off x="376279" y="779067"/>
            <a:ext cx="8369258" cy="2462213"/>
          </a:xfrm>
          <a:prstGeom prst="rect">
            <a:avLst/>
          </a:prstGeom>
          <a:noFill/>
        </p:spPr>
        <p:txBody>
          <a:bodyPr wrap="square" rtlCol="0">
            <a:spAutoFit/>
          </a:bodyPr>
          <a:lstStyle/>
          <a:p>
            <a:pPr marL="285750" indent="-285750" algn="just">
              <a:buFont typeface="Arial" panose="020B0604020202020204" pitchFamily="34" charset="0"/>
              <a:buChar char="•"/>
            </a:pPr>
            <a:r>
              <a:rPr lang="en-US" dirty="0"/>
              <a:t>To tackle imbalanced datasets, one method is to address the minority class through oversampling. The straightforward approach involves duplicating instances from the minority class, which doesn't introduce new information to the model. Alternatively, a data augmentation technique called Synthetic Minority Oversampling Technique (SMOTE) can be employed to generate synthetic examples based on existing ones from the minority class.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Specifically, a random example from the minority class is first chosen. Then k of the nearest neighbors for that example are found (typically k=5). A randomly selected neighbor is chosen, and a synthetic example is created at a randomly selected point between the two examples in feature space.</a:t>
            </a:r>
          </a:p>
          <a:p>
            <a:pPr marL="285750" indent="-285750" algn="just">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02699C45-2647-4E4D-032F-9A422B826347}"/>
              </a:ext>
            </a:extLst>
          </p:cNvPr>
          <p:cNvPicPr>
            <a:picLocks noChangeAspect="1"/>
          </p:cNvPicPr>
          <p:nvPr/>
        </p:nvPicPr>
        <p:blipFill>
          <a:blip r:embed="rId3"/>
          <a:stretch>
            <a:fillRect/>
          </a:stretch>
        </p:blipFill>
        <p:spPr>
          <a:xfrm>
            <a:off x="1995508" y="3259102"/>
            <a:ext cx="5130800" cy="635000"/>
          </a:xfrm>
          <a:prstGeom prst="rect">
            <a:avLst/>
          </a:prstGeom>
          <a:ln>
            <a:solidFill>
              <a:schemeClr val="tx1"/>
            </a:solidFill>
          </a:ln>
        </p:spPr>
      </p:pic>
      <p:sp>
        <p:nvSpPr>
          <p:cNvPr id="5" name="TextBox 4">
            <a:extLst>
              <a:ext uri="{FF2B5EF4-FFF2-40B4-BE49-F238E27FC236}">
                <a16:creationId xmlns:a16="http://schemas.microsoft.com/office/drawing/2014/main" id="{59496A3B-7EEB-FDCD-2CA2-4F1B84FACC75}"/>
              </a:ext>
            </a:extLst>
          </p:cNvPr>
          <p:cNvSpPr txBox="1"/>
          <p:nvPr/>
        </p:nvSpPr>
        <p:spPr>
          <a:xfrm>
            <a:off x="2805339" y="3894102"/>
            <a:ext cx="3262432" cy="276999"/>
          </a:xfrm>
          <a:prstGeom prst="rect">
            <a:avLst/>
          </a:prstGeom>
          <a:noFill/>
        </p:spPr>
        <p:txBody>
          <a:bodyPr wrap="none" rtlCol="0">
            <a:spAutoFit/>
          </a:bodyPr>
          <a:lstStyle/>
          <a:p>
            <a:r>
              <a:rPr lang="en-US" sz="1200" dirty="0"/>
              <a:t>Balancing to the number of malignant images</a:t>
            </a:r>
          </a:p>
        </p:txBody>
      </p:sp>
    </p:spTree>
    <p:extLst>
      <p:ext uri="{BB962C8B-B14F-4D97-AF65-F5344CB8AC3E}">
        <p14:creationId xmlns:p14="http://schemas.microsoft.com/office/powerpoint/2010/main" val="3926978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8"/>
          <p:cNvSpPr txBox="1">
            <a:spLocks noGrp="1"/>
          </p:cNvSpPr>
          <p:nvPr>
            <p:ph type="body" idx="1"/>
          </p:nvPr>
        </p:nvSpPr>
        <p:spPr>
          <a:xfrm>
            <a:off x="2099250" y="2352675"/>
            <a:ext cx="4945500" cy="3726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lt1"/>
              </a:buClr>
              <a:buSzPts val="2400"/>
              <a:buNone/>
            </a:pPr>
            <a:r>
              <a:rPr lang="en-US" dirty="0"/>
              <a:t>IMAGE PRE-PROCESSING</a:t>
            </a:r>
            <a:endParaRPr dirty="0"/>
          </a:p>
        </p:txBody>
      </p:sp>
    </p:spTree>
    <p:extLst>
      <p:ext uri="{BB962C8B-B14F-4D97-AF65-F5344CB8AC3E}">
        <p14:creationId xmlns:p14="http://schemas.microsoft.com/office/powerpoint/2010/main" val="3105098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9"/>
          <p:cNvSpPr txBox="1">
            <a:spLocks noGrp="1"/>
          </p:cNvSpPr>
          <p:nvPr>
            <p:ph type="title"/>
          </p:nvPr>
        </p:nvSpPr>
        <p:spPr>
          <a:xfrm>
            <a:off x="411149" y="233604"/>
            <a:ext cx="6829405" cy="401618"/>
          </a:xfrm>
          <a:prstGeom prst="rect">
            <a:avLst/>
          </a:prstGeom>
          <a:noFill/>
          <a:ln>
            <a:noFill/>
          </a:ln>
        </p:spPr>
        <p:txBody>
          <a:bodyPr spcFirstLastPara="1" wrap="square" lIns="68575" tIns="34275" rIns="68575" bIns="34275" anchor="ctr" anchorCtr="0">
            <a:spAutoFit/>
          </a:bodyPr>
          <a:lstStyle/>
          <a:p>
            <a:pPr>
              <a:buClr>
                <a:srgbClr val="00539B"/>
              </a:buClr>
            </a:pPr>
            <a:r>
              <a:rPr lang="en-US" dirty="0"/>
              <a:t>IMAGE PRE-PROCESSING</a:t>
            </a:r>
            <a:endParaRPr dirty="0"/>
          </a:p>
        </p:txBody>
      </p:sp>
      <p:sp>
        <p:nvSpPr>
          <p:cNvPr id="3" name="TextBox 2">
            <a:extLst>
              <a:ext uri="{FF2B5EF4-FFF2-40B4-BE49-F238E27FC236}">
                <a16:creationId xmlns:a16="http://schemas.microsoft.com/office/drawing/2014/main" id="{DDC6E626-FCAE-8E35-0D87-F8A9332B28D0}"/>
              </a:ext>
            </a:extLst>
          </p:cNvPr>
          <p:cNvSpPr txBox="1"/>
          <p:nvPr/>
        </p:nvSpPr>
        <p:spPr>
          <a:xfrm>
            <a:off x="4630189" y="776464"/>
            <a:ext cx="4372495" cy="4247317"/>
          </a:xfrm>
          <a:prstGeom prst="rect">
            <a:avLst/>
          </a:prstGeom>
          <a:noFill/>
        </p:spPr>
        <p:txBody>
          <a:bodyPr wrap="square" rtlCol="0">
            <a:spAutoFit/>
          </a:bodyPr>
          <a:lstStyle/>
          <a:p>
            <a:pPr marL="285750" indent="-285750">
              <a:buFont typeface="Arial" panose="020B0604020202020204" pitchFamily="34" charset="0"/>
              <a:buChar char="•"/>
            </a:pPr>
            <a:r>
              <a:rPr lang="en-US" sz="1600" b="1" dirty="0"/>
              <a:t>Reshaping</a:t>
            </a:r>
          </a:p>
          <a:p>
            <a:pPr marL="285750" lvl="2" indent="-285750">
              <a:buFont typeface="Courier New" panose="02070309020205020404" pitchFamily="49" charset="0"/>
              <a:buChar char="o"/>
            </a:pPr>
            <a:r>
              <a:rPr lang="en-US" dirty="0"/>
              <a:t>The images in this dataset had varying sizes, and thus required us to resize the images in order to have a balanced dataset</a:t>
            </a:r>
          </a:p>
          <a:p>
            <a:pPr marL="285750" lvl="2" indent="-285750">
              <a:buFont typeface="Courier New" panose="02070309020205020404" pitchFamily="49" charset="0"/>
              <a:buChar char="o"/>
            </a:pPr>
            <a:r>
              <a:rPr lang="en-US" dirty="0"/>
              <a:t>This was done with the help of resize function, and the images were adjusted to 256x256 pixels each</a:t>
            </a:r>
          </a:p>
          <a:p>
            <a:pPr marL="285750" indent="-285750">
              <a:buFont typeface="Arial" panose="020B0604020202020204" pitchFamily="34" charset="0"/>
              <a:buChar char="•"/>
            </a:pPr>
            <a:r>
              <a:rPr lang="en-US" sz="1600" b="1" dirty="0"/>
              <a:t>Gaussian Blur</a:t>
            </a:r>
          </a:p>
          <a:p>
            <a:pPr marL="285750" indent="-285750">
              <a:buFont typeface="Courier New" panose="02070309020205020404" pitchFamily="49" charset="0"/>
              <a:buChar char="o"/>
            </a:pPr>
            <a:r>
              <a:rPr lang="en-US" dirty="0"/>
              <a:t>Gaussian Blur is done in order to smoothen the images</a:t>
            </a:r>
          </a:p>
          <a:p>
            <a:pPr marL="285750" indent="-285750">
              <a:buFont typeface="Courier New" panose="02070309020205020404" pitchFamily="49" charset="0"/>
              <a:buChar char="o"/>
            </a:pPr>
            <a:r>
              <a:rPr lang="en-US" dirty="0"/>
              <a:t>This method gets rid of the noise, by applying a Gaussian Filter, essentially calculating a weighted average of nearby pixels, defined by the kernel size</a:t>
            </a:r>
          </a:p>
          <a:p>
            <a:pPr marL="285750" indent="-285750">
              <a:buFont typeface="Courier New" panose="02070309020205020404" pitchFamily="49" charset="0"/>
              <a:buChar char="o"/>
            </a:pPr>
            <a:r>
              <a:rPr lang="en-US" dirty="0"/>
              <a:t>These weights are assigned in accordance to a Gaussian Curve which gives more weight to the closer ones and less weight to the ones far away</a:t>
            </a:r>
          </a:p>
          <a:p>
            <a:pPr marL="285750" indent="-285750">
              <a:buFont typeface="Courier New" panose="02070309020205020404" pitchFamily="49" charset="0"/>
              <a:buChar char="o"/>
            </a:pPr>
            <a:r>
              <a:rPr lang="en-US" dirty="0"/>
              <a:t>Also a low-pass filter</a:t>
            </a:r>
          </a:p>
          <a:p>
            <a:pPr marL="285750" indent="-285750">
              <a:buFont typeface="Courier New" panose="02070309020205020404" pitchFamily="49" charset="0"/>
              <a:buChar char="o"/>
            </a:pPr>
            <a:endParaRPr lang="en-US" dirty="0"/>
          </a:p>
        </p:txBody>
      </p:sp>
      <p:pic>
        <p:nvPicPr>
          <p:cNvPr id="7170" name="Picture 2">
            <a:extLst>
              <a:ext uri="{FF2B5EF4-FFF2-40B4-BE49-F238E27FC236}">
                <a16:creationId xmlns:a16="http://schemas.microsoft.com/office/drawing/2014/main" id="{D6E6CCA2-38B4-7618-E64A-2B1A5B85FE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8" t="9975"/>
          <a:stretch/>
        </p:blipFill>
        <p:spPr bwMode="auto">
          <a:xfrm>
            <a:off x="403043" y="635222"/>
            <a:ext cx="4168957" cy="41731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FC0DC7-83FF-4809-D44A-0013BF909BA3}"/>
              </a:ext>
            </a:extLst>
          </p:cNvPr>
          <p:cNvSpPr txBox="1"/>
          <p:nvPr/>
        </p:nvSpPr>
        <p:spPr>
          <a:xfrm>
            <a:off x="1935126" y="4845838"/>
            <a:ext cx="1104790" cy="276999"/>
          </a:xfrm>
          <a:prstGeom prst="rect">
            <a:avLst/>
          </a:prstGeom>
          <a:noFill/>
        </p:spPr>
        <p:txBody>
          <a:bodyPr wrap="square" rtlCol="0">
            <a:spAutoFit/>
          </a:bodyPr>
          <a:lstStyle/>
          <a:p>
            <a:r>
              <a:rPr lang="en-US" sz="1200" dirty="0"/>
              <a:t>Benign cases</a:t>
            </a:r>
          </a:p>
        </p:txBody>
      </p:sp>
    </p:spTree>
    <p:extLst>
      <p:ext uri="{BB962C8B-B14F-4D97-AF65-F5344CB8AC3E}">
        <p14:creationId xmlns:p14="http://schemas.microsoft.com/office/powerpoint/2010/main" val="4290433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8"/>
          <p:cNvSpPr txBox="1">
            <a:spLocks noGrp="1"/>
          </p:cNvSpPr>
          <p:nvPr>
            <p:ph type="body" idx="1"/>
          </p:nvPr>
        </p:nvSpPr>
        <p:spPr>
          <a:xfrm>
            <a:off x="2104018" y="2366816"/>
            <a:ext cx="4935963" cy="409867"/>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lt1"/>
              </a:buClr>
              <a:buSzPts val="2400"/>
              <a:buNone/>
            </a:pPr>
            <a:r>
              <a:rPr lang="en-US" dirty="0"/>
              <a:t>CNN MODELS</a:t>
            </a:r>
            <a:endParaRPr dirty="0"/>
          </a:p>
        </p:txBody>
      </p:sp>
    </p:spTree>
    <p:extLst>
      <p:ext uri="{BB962C8B-B14F-4D97-AF65-F5344CB8AC3E}">
        <p14:creationId xmlns:p14="http://schemas.microsoft.com/office/powerpoint/2010/main" val="2317556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9"/>
          <p:cNvSpPr txBox="1">
            <a:spLocks noGrp="1"/>
          </p:cNvSpPr>
          <p:nvPr>
            <p:ph type="title"/>
          </p:nvPr>
        </p:nvSpPr>
        <p:spPr>
          <a:xfrm>
            <a:off x="2297790" y="161569"/>
            <a:ext cx="4548419" cy="401618"/>
          </a:xfrm>
          <a:prstGeom prst="rect">
            <a:avLst/>
          </a:prstGeom>
          <a:noFill/>
          <a:ln>
            <a:noFill/>
          </a:ln>
        </p:spPr>
        <p:txBody>
          <a:bodyPr spcFirstLastPara="1" wrap="square" lIns="68575" tIns="34275" rIns="68575" bIns="34275" anchor="ctr" anchorCtr="0">
            <a:spAutoFit/>
          </a:bodyPr>
          <a:lstStyle/>
          <a:p>
            <a:pPr marL="0" lvl="0" indent="0" algn="ctr" rtl="0">
              <a:lnSpc>
                <a:spcPct val="90000"/>
              </a:lnSpc>
              <a:spcBef>
                <a:spcPts val="0"/>
              </a:spcBef>
              <a:spcAft>
                <a:spcPts val="0"/>
              </a:spcAft>
              <a:buClr>
                <a:schemeClr val="lt1"/>
              </a:buClr>
              <a:buSzPts val="2400"/>
              <a:buNone/>
            </a:pPr>
            <a:r>
              <a:rPr lang="en-US" dirty="0"/>
              <a:t>Variables</a:t>
            </a:r>
          </a:p>
        </p:txBody>
      </p:sp>
      <p:sp>
        <p:nvSpPr>
          <p:cNvPr id="2" name="TextBox 1">
            <a:extLst>
              <a:ext uri="{FF2B5EF4-FFF2-40B4-BE49-F238E27FC236}">
                <a16:creationId xmlns:a16="http://schemas.microsoft.com/office/drawing/2014/main" id="{0FA4D8F9-CFF0-2D0C-F24A-A77E5722D284}"/>
              </a:ext>
            </a:extLst>
          </p:cNvPr>
          <p:cNvSpPr txBox="1"/>
          <p:nvPr/>
        </p:nvSpPr>
        <p:spPr>
          <a:xfrm>
            <a:off x="432262" y="706582"/>
            <a:ext cx="8412480" cy="4401205"/>
          </a:xfrm>
          <a:prstGeom prst="rect">
            <a:avLst/>
          </a:prstGeom>
          <a:noFill/>
        </p:spPr>
        <p:txBody>
          <a:bodyPr wrap="square" rtlCol="0">
            <a:spAutoFit/>
          </a:bodyPr>
          <a:lstStyle/>
          <a:p>
            <a:r>
              <a:rPr lang="en-US" dirty="0">
                <a:solidFill>
                  <a:schemeClr val="tx1"/>
                </a:solidFill>
              </a:rPr>
              <a:t>Before Modeling it is necessary to understand the variables or hyperparameters one can alter while modeling, affecting the overall performance of a model in terms of accuracy or time taken to build</a:t>
            </a:r>
          </a:p>
          <a:p>
            <a:r>
              <a:rPr lang="en-US" b="1" dirty="0">
                <a:solidFill>
                  <a:schemeClr val="tx1"/>
                </a:solidFill>
              </a:rPr>
              <a:t>Number of Layers</a:t>
            </a:r>
          </a:p>
          <a:p>
            <a:pPr marL="285750" indent="-285750">
              <a:buFont typeface="Arial" panose="020B0604020202020204" pitchFamily="34" charset="0"/>
              <a:buChar char="•"/>
            </a:pPr>
            <a:r>
              <a:rPr lang="en-US" dirty="0">
                <a:solidFill>
                  <a:schemeClr val="tx1"/>
                </a:solidFill>
              </a:rPr>
              <a:t>As described before, a typical CNN Model consists of multiple layers, and can be altered depending on the complexity of the dataset. </a:t>
            </a:r>
          </a:p>
          <a:p>
            <a:pPr marL="285750" indent="-285750">
              <a:buFont typeface="Arial" panose="020B0604020202020204" pitchFamily="34" charset="0"/>
              <a:buChar char="•"/>
            </a:pPr>
            <a:r>
              <a:rPr lang="en-US" dirty="0">
                <a:solidFill>
                  <a:schemeClr val="tx1"/>
                </a:solidFill>
              </a:rPr>
              <a:t>Each Convolution Layer is followed by a Pooling Layer, which not only reduces the dimensionality, but also retains the important features before passing it onto the Activation Layer</a:t>
            </a:r>
          </a:p>
          <a:p>
            <a:pPr marL="285750" indent="-285750">
              <a:buFont typeface="Arial" panose="020B0604020202020204" pitchFamily="34" charset="0"/>
              <a:buChar char="•"/>
            </a:pPr>
            <a:r>
              <a:rPr lang="en-US" b="0" i="0" u="none" strike="noStrike" dirty="0">
                <a:solidFill>
                  <a:schemeClr val="tx1"/>
                </a:solidFill>
                <a:effectLst/>
                <a:latin typeface="Arial" panose="020B0604020202020204" pitchFamily="34" charset="0"/>
                <a:cs typeface="Arial" panose="020B0604020202020204" pitchFamily="34" charset="0"/>
              </a:rPr>
              <a:t>The above-mentioned layers can be added repeatedly until the desired output is achieved, based on the desired level of accuracy or complexity.</a:t>
            </a:r>
            <a:endParaRPr lang="en-US" dirty="0">
              <a:solidFill>
                <a:schemeClr val="tx1"/>
              </a:solidFill>
              <a:latin typeface="Arial" panose="020B0604020202020204" pitchFamily="34" charset="0"/>
              <a:cs typeface="Arial" panose="020B0604020202020204" pitchFamily="34" charset="0"/>
            </a:endParaRPr>
          </a:p>
          <a:p>
            <a:r>
              <a:rPr lang="en-US" b="1" dirty="0">
                <a:solidFill>
                  <a:schemeClr val="tx1"/>
                </a:solidFill>
              </a:rPr>
              <a:t>Batch Size</a:t>
            </a:r>
          </a:p>
          <a:p>
            <a:pPr marL="285750" indent="-285750">
              <a:buFont typeface="Arial" panose="020B0604020202020204" pitchFamily="34" charset="0"/>
              <a:buChar char="•"/>
            </a:pPr>
            <a:r>
              <a:rPr lang="en-US" dirty="0">
                <a:solidFill>
                  <a:schemeClr val="tx1"/>
                </a:solidFill>
              </a:rPr>
              <a:t>It is not feasible to use the entire dataset at once, so, it is usually divided into various batches, where the batch size determines how many inputs will be considered during each iteration</a:t>
            </a:r>
          </a:p>
          <a:p>
            <a:pPr marL="285750" indent="-285750">
              <a:buFont typeface="Arial" panose="020B0604020202020204" pitchFamily="34" charset="0"/>
              <a:buChar char="•"/>
            </a:pPr>
            <a:r>
              <a:rPr lang="en-US" dirty="0">
                <a:solidFill>
                  <a:schemeClr val="tx1"/>
                </a:solidFill>
              </a:rPr>
              <a:t>A larger batch size can be computationally intensive, but more accurate and vice versa</a:t>
            </a:r>
          </a:p>
          <a:p>
            <a:r>
              <a:rPr lang="en-US" b="1" dirty="0">
                <a:solidFill>
                  <a:schemeClr val="tx1"/>
                </a:solidFill>
              </a:rPr>
              <a:t>Epochs</a:t>
            </a:r>
          </a:p>
          <a:p>
            <a:pPr marL="285750" indent="-285750">
              <a:buFont typeface="Arial" panose="020B0604020202020204" pitchFamily="34" charset="0"/>
              <a:buChar char="•"/>
            </a:pPr>
            <a:r>
              <a:rPr lang="en-US" dirty="0">
                <a:solidFill>
                  <a:schemeClr val="tx1"/>
                </a:solidFill>
              </a:rPr>
              <a:t>The number of epochs usually describes the number of times the model iterates through the dataset</a:t>
            </a:r>
          </a:p>
          <a:p>
            <a:pPr marL="285750" indent="-285750">
              <a:buFont typeface="Arial" panose="020B0604020202020204" pitchFamily="34" charset="0"/>
              <a:buChar char="•"/>
            </a:pPr>
            <a:r>
              <a:rPr lang="en-US" dirty="0">
                <a:solidFill>
                  <a:schemeClr val="tx1"/>
                </a:solidFill>
              </a:rPr>
              <a:t>A higher number of epochs can lead to overfitting</a:t>
            </a:r>
          </a:p>
          <a:p>
            <a:endParaRPr lang="en-US" dirty="0">
              <a:solidFill>
                <a:schemeClr val="tx1"/>
              </a:solidFill>
            </a:endParaRPr>
          </a:p>
          <a:p>
            <a:r>
              <a:rPr lang="en-US" dirty="0">
                <a:solidFill>
                  <a:schemeClr val="tx1"/>
                </a:solidFill>
              </a:rPr>
              <a:t>Thus, we have set models varying the above parameters, before settling on the best one</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2644233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FBF9B-5206-00E3-9199-6D8EA54AF27D}"/>
              </a:ext>
            </a:extLst>
          </p:cNvPr>
          <p:cNvSpPr>
            <a:spLocks noGrp="1"/>
          </p:cNvSpPr>
          <p:nvPr>
            <p:ph type="title"/>
          </p:nvPr>
        </p:nvSpPr>
        <p:spPr/>
        <p:txBody>
          <a:bodyPr/>
          <a:lstStyle/>
          <a:p>
            <a:r>
              <a:rPr lang="en-US" dirty="0"/>
              <a:t>Imbalanced Model</a:t>
            </a:r>
          </a:p>
        </p:txBody>
      </p:sp>
      <p:sp>
        <p:nvSpPr>
          <p:cNvPr id="3" name="Text Placeholder 2">
            <a:extLst>
              <a:ext uri="{FF2B5EF4-FFF2-40B4-BE49-F238E27FC236}">
                <a16:creationId xmlns:a16="http://schemas.microsoft.com/office/drawing/2014/main" id="{A6CCE78D-0808-9A10-41E5-2E12791BDB26}"/>
              </a:ext>
            </a:extLst>
          </p:cNvPr>
          <p:cNvSpPr>
            <a:spLocks noGrp="1"/>
          </p:cNvSpPr>
          <p:nvPr>
            <p:ph type="body" idx="1"/>
          </p:nvPr>
        </p:nvSpPr>
        <p:spPr>
          <a:xfrm>
            <a:off x="425054" y="847724"/>
            <a:ext cx="8328422" cy="4023533"/>
          </a:xfrm>
        </p:spPr>
        <p:txBody>
          <a:bodyPr/>
          <a:lstStyle/>
          <a:p>
            <a:pPr>
              <a:lnSpc>
                <a:spcPct val="100000"/>
              </a:lnSpc>
            </a:pPr>
            <a:r>
              <a:rPr lang="en-US" dirty="0"/>
              <a:t>We first begin with the Imbalanced Class as the Baseline Model and fit a CNN Model</a:t>
            </a:r>
          </a:p>
          <a:p>
            <a:pPr>
              <a:lnSpc>
                <a:spcPct val="100000"/>
              </a:lnSpc>
            </a:pPr>
            <a:r>
              <a:rPr lang="en-US" dirty="0"/>
              <a:t>The batch size was 8, with 5 total epochs</a:t>
            </a:r>
          </a:p>
          <a:p>
            <a:pPr>
              <a:lnSpc>
                <a:spcPct val="100000"/>
              </a:lnSpc>
            </a:pPr>
            <a:r>
              <a:rPr lang="en-US" dirty="0"/>
              <a:t>Output obtained as follows: </a:t>
            </a:r>
          </a:p>
          <a:p>
            <a:pPr marL="139700" indent="0">
              <a:lnSpc>
                <a:spcPct val="100000"/>
              </a:lnSpc>
              <a:buNone/>
            </a:pPr>
            <a:endParaRPr lang="en-US" dirty="0"/>
          </a:p>
          <a:p>
            <a:pPr marL="139700" indent="0">
              <a:lnSpc>
                <a:spcPct val="100000"/>
              </a:lnSpc>
              <a:buNone/>
            </a:pPr>
            <a:endParaRPr lang="en-US" dirty="0"/>
          </a:p>
          <a:p>
            <a:pPr marL="139700" indent="0">
              <a:lnSpc>
                <a:spcPct val="100000"/>
              </a:lnSpc>
              <a:buNone/>
            </a:pPr>
            <a:endParaRPr lang="en-US" dirty="0"/>
          </a:p>
          <a:p>
            <a:pPr marL="139700" indent="0">
              <a:lnSpc>
                <a:spcPct val="100000"/>
              </a:lnSpc>
              <a:buNone/>
            </a:pPr>
            <a:endParaRPr lang="en-US" dirty="0"/>
          </a:p>
          <a:p>
            <a:pPr marL="139700" indent="0">
              <a:lnSpc>
                <a:spcPct val="100000"/>
              </a:lnSpc>
              <a:buNone/>
            </a:pPr>
            <a:endParaRPr lang="en-US" dirty="0"/>
          </a:p>
          <a:p>
            <a:pPr marL="139700" indent="0">
              <a:lnSpc>
                <a:spcPct val="100000"/>
              </a:lnSpc>
              <a:buNone/>
            </a:pPr>
            <a:endParaRPr lang="en-US" dirty="0"/>
          </a:p>
          <a:p>
            <a:pPr>
              <a:lnSpc>
                <a:spcPct val="100000"/>
              </a:lnSpc>
            </a:pPr>
            <a:endParaRPr lang="en-US" dirty="0"/>
          </a:p>
          <a:p>
            <a:pPr>
              <a:lnSpc>
                <a:spcPct val="100000"/>
              </a:lnSpc>
            </a:pPr>
            <a:r>
              <a:rPr lang="en-US" dirty="0"/>
              <a:t>Here, we notice that the Model was able to classify the images with good enough power, but misclassified 4 instances of Class 2 or “Normal” and 2 instances of Class 1 or Benign. </a:t>
            </a:r>
          </a:p>
        </p:txBody>
      </p:sp>
      <p:pic>
        <p:nvPicPr>
          <p:cNvPr id="4" name="Picture 3">
            <a:extLst>
              <a:ext uri="{FF2B5EF4-FFF2-40B4-BE49-F238E27FC236}">
                <a16:creationId xmlns:a16="http://schemas.microsoft.com/office/drawing/2014/main" id="{2810CEF5-BB48-D48E-0E8F-CA850B7FDE2C}"/>
              </a:ext>
            </a:extLst>
          </p:cNvPr>
          <p:cNvPicPr>
            <a:picLocks noChangeAspect="1"/>
          </p:cNvPicPr>
          <p:nvPr/>
        </p:nvPicPr>
        <p:blipFill>
          <a:blip r:embed="rId2"/>
          <a:stretch>
            <a:fillRect/>
          </a:stretch>
        </p:blipFill>
        <p:spPr>
          <a:xfrm>
            <a:off x="513541" y="1550435"/>
            <a:ext cx="3559695" cy="927793"/>
          </a:xfrm>
          <a:prstGeom prst="rect">
            <a:avLst/>
          </a:prstGeom>
          <a:ln>
            <a:solidFill>
              <a:schemeClr val="accent1"/>
            </a:solidFill>
          </a:ln>
        </p:spPr>
      </p:pic>
      <p:pic>
        <p:nvPicPr>
          <p:cNvPr id="5" name="Picture 4">
            <a:extLst>
              <a:ext uri="{FF2B5EF4-FFF2-40B4-BE49-F238E27FC236}">
                <a16:creationId xmlns:a16="http://schemas.microsoft.com/office/drawing/2014/main" id="{35BE4BD7-2B7A-4B91-C417-BE8AA5DFE22B}"/>
              </a:ext>
            </a:extLst>
          </p:cNvPr>
          <p:cNvPicPr>
            <a:picLocks noChangeAspect="1"/>
          </p:cNvPicPr>
          <p:nvPr/>
        </p:nvPicPr>
        <p:blipFill>
          <a:blip r:embed="rId3"/>
          <a:stretch>
            <a:fillRect/>
          </a:stretch>
        </p:blipFill>
        <p:spPr>
          <a:xfrm>
            <a:off x="4803725" y="1545466"/>
            <a:ext cx="1953489" cy="976745"/>
          </a:xfrm>
          <a:prstGeom prst="rect">
            <a:avLst/>
          </a:prstGeom>
          <a:ln>
            <a:solidFill>
              <a:schemeClr val="accent1"/>
            </a:solidFill>
          </a:ln>
        </p:spPr>
      </p:pic>
      <p:sp>
        <p:nvSpPr>
          <p:cNvPr id="6" name="TextBox 5">
            <a:extLst>
              <a:ext uri="{FF2B5EF4-FFF2-40B4-BE49-F238E27FC236}">
                <a16:creationId xmlns:a16="http://schemas.microsoft.com/office/drawing/2014/main" id="{917B22E7-B4F6-E564-A29D-E56E24647EE6}"/>
              </a:ext>
            </a:extLst>
          </p:cNvPr>
          <p:cNvSpPr txBox="1"/>
          <p:nvPr/>
        </p:nvSpPr>
        <p:spPr>
          <a:xfrm>
            <a:off x="1498939" y="2576861"/>
            <a:ext cx="1588897" cy="307777"/>
          </a:xfrm>
          <a:prstGeom prst="rect">
            <a:avLst/>
          </a:prstGeom>
          <a:noFill/>
        </p:spPr>
        <p:txBody>
          <a:bodyPr wrap="none" rtlCol="0">
            <a:spAutoFit/>
          </a:bodyPr>
          <a:lstStyle/>
          <a:p>
            <a:r>
              <a:rPr lang="en-US" dirty="0"/>
              <a:t>Results per Class</a:t>
            </a:r>
          </a:p>
        </p:txBody>
      </p:sp>
      <p:sp>
        <p:nvSpPr>
          <p:cNvPr id="8" name="TextBox 7">
            <a:extLst>
              <a:ext uri="{FF2B5EF4-FFF2-40B4-BE49-F238E27FC236}">
                <a16:creationId xmlns:a16="http://schemas.microsoft.com/office/drawing/2014/main" id="{15EB8C29-6231-C5A2-ADF2-6F09D439A94B}"/>
              </a:ext>
            </a:extLst>
          </p:cNvPr>
          <p:cNvSpPr txBox="1"/>
          <p:nvPr/>
        </p:nvSpPr>
        <p:spPr>
          <a:xfrm>
            <a:off x="5076992" y="2576861"/>
            <a:ext cx="1527982" cy="307777"/>
          </a:xfrm>
          <a:prstGeom prst="rect">
            <a:avLst/>
          </a:prstGeom>
          <a:noFill/>
        </p:spPr>
        <p:txBody>
          <a:bodyPr wrap="none" rtlCol="0">
            <a:spAutoFit/>
          </a:bodyPr>
          <a:lstStyle/>
          <a:p>
            <a:r>
              <a:rPr lang="en-US" dirty="0"/>
              <a:t>Confusion Matrix</a:t>
            </a:r>
          </a:p>
        </p:txBody>
      </p:sp>
      <p:pic>
        <p:nvPicPr>
          <p:cNvPr id="9" name="Picture 8">
            <a:extLst>
              <a:ext uri="{FF2B5EF4-FFF2-40B4-BE49-F238E27FC236}">
                <a16:creationId xmlns:a16="http://schemas.microsoft.com/office/drawing/2014/main" id="{95831CCD-70E3-63E2-7F25-0052EDA496C7}"/>
              </a:ext>
            </a:extLst>
          </p:cNvPr>
          <p:cNvPicPr>
            <a:picLocks noChangeAspect="1"/>
          </p:cNvPicPr>
          <p:nvPr/>
        </p:nvPicPr>
        <p:blipFill>
          <a:blip r:embed="rId4"/>
          <a:stretch>
            <a:fillRect/>
          </a:stretch>
        </p:blipFill>
        <p:spPr>
          <a:xfrm>
            <a:off x="1001392" y="3501226"/>
            <a:ext cx="2016127" cy="1589100"/>
          </a:xfrm>
          <a:prstGeom prst="rect">
            <a:avLst/>
          </a:prstGeom>
          <a:ln>
            <a:solidFill>
              <a:schemeClr val="accent1"/>
            </a:solidFill>
          </a:ln>
        </p:spPr>
      </p:pic>
      <p:pic>
        <p:nvPicPr>
          <p:cNvPr id="10" name="Picture 9">
            <a:extLst>
              <a:ext uri="{FF2B5EF4-FFF2-40B4-BE49-F238E27FC236}">
                <a16:creationId xmlns:a16="http://schemas.microsoft.com/office/drawing/2014/main" id="{9A9E46F0-8421-63C7-37F0-8EA983E3696C}"/>
              </a:ext>
            </a:extLst>
          </p:cNvPr>
          <p:cNvPicPr>
            <a:picLocks noChangeAspect="1"/>
          </p:cNvPicPr>
          <p:nvPr/>
        </p:nvPicPr>
        <p:blipFill>
          <a:blip r:embed="rId5"/>
          <a:stretch>
            <a:fillRect/>
          </a:stretch>
        </p:blipFill>
        <p:spPr>
          <a:xfrm>
            <a:off x="3234818" y="3501226"/>
            <a:ext cx="1953489" cy="1566933"/>
          </a:xfrm>
          <a:prstGeom prst="rect">
            <a:avLst/>
          </a:prstGeom>
          <a:ln>
            <a:solidFill>
              <a:schemeClr val="accent1"/>
            </a:solidFill>
          </a:ln>
        </p:spPr>
      </p:pic>
      <p:sp>
        <p:nvSpPr>
          <p:cNvPr id="11" name="TextBox 10">
            <a:extLst>
              <a:ext uri="{FF2B5EF4-FFF2-40B4-BE49-F238E27FC236}">
                <a16:creationId xmlns:a16="http://schemas.microsoft.com/office/drawing/2014/main" id="{47865A2F-D128-32DA-2628-669E6F7B7312}"/>
              </a:ext>
            </a:extLst>
          </p:cNvPr>
          <p:cNvSpPr txBox="1"/>
          <p:nvPr/>
        </p:nvSpPr>
        <p:spPr>
          <a:xfrm>
            <a:off x="5323034" y="4141887"/>
            <a:ext cx="2146742" cy="307777"/>
          </a:xfrm>
          <a:prstGeom prst="rect">
            <a:avLst/>
          </a:prstGeom>
          <a:noFill/>
        </p:spPr>
        <p:txBody>
          <a:bodyPr wrap="none" rtlCol="0">
            <a:spAutoFit/>
          </a:bodyPr>
          <a:lstStyle/>
          <a:p>
            <a:r>
              <a:rPr lang="en-US" dirty="0"/>
              <a:t>Accuracy and Loss Plots</a:t>
            </a:r>
          </a:p>
        </p:txBody>
      </p:sp>
    </p:spTree>
    <p:extLst>
      <p:ext uri="{BB962C8B-B14F-4D97-AF65-F5344CB8AC3E}">
        <p14:creationId xmlns:p14="http://schemas.microsoft.com/office/powerpoint/2010/main" val="1939472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43"/>
          <p:cNvGraphicFramePr/>
          <p:nvPr>
            <p:extLst>
              <p:ext uri="{D42A27DB-BD31-4B8C-83A1-F6EECF244321}">
                <p14:modId xmlns:p14="http://schemas.microsoft.com/office/powerpoint/2010/main" val="1193663995"/>
              </p:ext>
            </p:extLst>
          </p:nvPr>
        </p:nvGraphicFramePr>
        <p:xfrm>
          <a:off x="417178" y="1046956"/>
          <a:ext cx="4157250" cy="2537640"/>
        </p:xfrm>
        <a:graphic>
          <a:graphicData uri="http://schemas.openxmlformats.org/drawingml/2006/table">
            <a:tbl>
              <a:tblPr firstRow="1" bandRow="1">
                <a:noFill/>
                <a:tableStyleId>{0972F44A-5845-4A22-B5C1-DCD243E11834}</a:tableStyleId>
              </a:tblPr>
              <a:tblGrid>
                <a:gridCol w="72825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278125">
                <a:tc>
                  <a:txBody>
                    <a:bodyPr/>
                    <a:lstStyle/>
                    <a:p>
                      <a:pPr marL="0" marR="0" lvl="0" indent="0" algn="ctr" rtl="0">
                        <a:lnSpc>
                          <a:spcPct val="100000"/>
                        </a:lnSpc>
                        <a:spcBef>
                          <a:spcPts val="0"/>
                        </a:spcBef>
                        <a:spcAft>
                          <a:spcPts val="0"/>
                        </a:spcAft>
                        <a:buClr>
                          <a:srgbClr val="000000"/>
                        </a:buClr>
                        <a:buSzPts val="1400"/>
                        <a:buFont typeface="Arial"/>
                        <a:buNone/>
                      </a:pPr>
                      <a:r>
                        <a:rPr lang="en" sz="1400" b="0" u="none" strike="noStrike" cap="none">
                          <a:solidFill>
                            <a:schemeClr val="dk1"/>
                          </a:solidFill>
                          <a:latin typeface="Arial"/>
                          <a:ea typeface="Arial"/>
                          <a:cs typeface="Arial"/>
                          <a:sym typeface="Arial"/>
                        </a:rPr>
                        <a:t>01</a:t>
                      </a:r>
                      <a:endParaRPr sz="1100" u="none" strike="noStrike" cap="none"/>
                    </a:p>
                  </a:txBody>
                  <a:tcPr marL="68600" marR="68600" marT="34300" marB="34300" anchor="ctr">
                    <a:lnL w="9525" cap="flat" cmpd="sng">
                      <a:solidFill>
                        <a:srgbClr val="000000">
                          <a:alpha val="0"/>
                        </a:srgbClr>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b="0" u="none" strike="noStrike" cap="none" dirty="0">
                          <a:solidFill>
                            <a:schemeClr val="dk1"/>
                          </a:solidFill>
                          <a:latin typeface="Arial" panose="020B0604020202020204" pitchFamily="34" charset="0"/>
                          <a:ea typeface="Arial"/>
                          <a:cs typeface="Arial" panose="020B0604020202020204" pitchFamily="34" charset="0"/>
                          <a:sym typeface="Arial"/>
                        </a:rPr>
                        <a:t>Introduction</a:t>
                      </a:r>
                      <a:endParaRPr sz="1100" u="none" strike="noStrike" cap="none" dirty="0">
                        <a:latin typeface="Arial" panose="020B0604020202020204" pitchFamily="34" charset="0"/>
                        <a:cs typeface="Arial" panose="020B0604020202020204" pitchFamily="34" charset="0"/>
                      </a:endParaRPr>
                    </a:p>
                  </a:txBody>
                  <a:tcPr marL="68600" marR="68600" marT="34300" marB="34300" anchor="ctr">
                    <a:lnL w="12700"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78125">
                <a:tc>
                  <a:txBody>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02</a:t>
                      </a:r>
                      <a:endParaRPr sz="1400" b="0" i="0" u="none" strike="noStrike" cap="none">
                        <a:solidFill>
                          <a:schemeClr val="dk1"/>
                        </a:solidFill>
                        <a:latin typeface="Arial"/>
                        <a:ea typeface="Arial"/>
                        <a:cs typeface="Arial"/>
                        <a:sym typeface="Arial"/>
                      </a:endParaRPr>
                    </a:p>
                  </a:txBody>
                  <a:tcPr marL="68600" marR="68600" marT="34300" marB="34300" anchor="ctr">
                    <a:lnL w="9525" cap="flat" cmpd="sng">
                      <a:solidFill>
                        <a:srgbClr val="000000">
                          <a:alpha val="0"/>
                        </a:srgbClr>
                      </a:solidFill>
                      <a:prstDash val="solid"/>
                      <a:round/>
                      <a:headEnd type="none" w="sm" len="sm"/>
                      <a:tailEnd type="none" w="sm" len="sm"/>
                    </a:lnL>
                    <a:lnR w="12700" cap="flat" cmpd="sng">
                      <a:solidFill>
                        <a:schemeClr val="accent1"/>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Arial" panose="020B0604020202020204" pitchFamily="34" charset="0"/>
                          <a:ea typeface="Arial"/>
                          <a:cs typeface="Arial" panose="020B0604020202020204" pitchFamily="34" charset="0"/>
                          <a:sym typeface="Arial"/>
                        </a:rPr>
                        <a:t>Review Of Dataset</a:t>
                      </a:r>
                    </a:p>
                  </a:txBody>
                  <a:tcPr marL="68600" marR="68600" marT="34300" marB="34300" anchor="ctr">
                    <a:lnL w="12700"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8125">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Arial"/>
                          <a:ea typeface="Arial"/>
                          <a:cs typeface="Arial"/>
                          <a:sym typeface="Arial"/>
                        </a:rPr>
                        <a:t>03</a:t>
                      </a:r>
                      <a:endParaRPr sz="1400" b="0" i="0" u="none" strike="noStrike" cap="none" dirty="0">
                        <a:solidFill>
                          <a:schemeClr val="dk1"/>
                        </a:solidFill>
                        <a:latin typeface="Arial"/>
                        <a:ea typeface="Arial"/>
                        <a:cs typeface="Arial"/>
                        <a:sym typeface="Arial"/>
                      </a:endParaRPr>
                    </a:p>
                  </a:txBody>
                  <a:tcPr marL="68600" marR="68600" marT="34300" marB="34300" anchor="ctr">
                    <a:lnL w="9525" cap="flat" cmpd="sng">
                      <a:solidFill>
                        <a:srgbClr val="000000">
                          <a:alpha val="0"/>
                        </a:srgbClr>
                      </a:solidFill>
                      <a:prstDash val="solid"/>
                      <a:round/>
                      <a:headEnd type="none" w="sm" len="sm"/>
                      <a:tailEnd type="none" w="sm" len="sm"/>
                    </a:lnL>
                    <a:lnR w="12700" cap="flat" cmpd="sng" algn="ctr">
                      <a:solidFill>
                        <a:schemeClr val="accent1"/>
                      </a:solidFill>
                      <a:prstDash val="solid"/>
                      <a:round/>
                      <a:headEnd type="none" w="sm" len="sm"/>
                      <a:tailEnd type="none" w="sm" len="sm"/>
                    </a:lnR>
                    <a:lnT w="12700" cap="flat" cmpd="sng" algn="ctr">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Arial" panose="020B0604020202020204" pitchFamily="34" charset="0"/>
                          <a:ea typeface="Arial"/>
                          <a:cs typeface="Arial" panose="020B0604020202020204" pitchFamily="34" charset="0"/>
                          <a:sym typeface="Arial"/>
                        </a:rPr>
                        <a:t>Overview of Neural Networks</a:t>
                      </a:r>
                    </a:p>
                  </a:txBody>
                  <a:tcPr marL="68600" marR="68600" marT="34300" marB="34300" anchor="ctr">
                    <a:lnL w="12700" cap="flat" cmpd="sng" algn="ctr">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3785978968"/>
                  </a:ext>
                </a:extLst>
              </a:tr>
              <a:tr h="278125">
                <a:tc>
                  <a:txBody>
                    <a:bodyPr/>
                    <a:lstStyle/>
                    <a:p>
                      <a:pPr marL="0" marR="0" lvl="0" indent="0" algn="ctr" rtl="0">
                        <a:lnSpc>
                          <a:spcPct val="100000"/>
                        </a:lnSpc>
                        <a:spcBef>
                          <a:spcPts val="0"/>
                        </a:spcBef>
                        <a:spcAft>
                          <a:spcPts val="0"/>
                        </a:spcAft>
                        <a:buClr>
                          <a:srgbClr val="000000"/>
                        </a:buClr>
                        <a:buSzPts val="1400"/>
                        <a:buFont typeface="Arial"/>
                        <a:buNone/>
                      </a:pPr>
                      <a:r>
                        <a:rPr lang="en" sz="1400" b="0" u="none" strike="noStrike" cap="none" dirty="0">
                          <a:solidFill>
                            <a:schemeClr val="dk1"/>
                          </a:solidFill>
                          <a:latin typeface="Arial"/>
                          <a:ea typeface="Arial"/>
                          <a:cs typeface="Arial"/>
                          <a:sym typeface="Arial"/>
                        </a:rPr>
                        <a:t>04</a:t>
                      </a:r>
                      <a:endParaRPr sz="1100" u="none" strike="noStrike" cap="none" dirty="0"/>
                    </a:p>
                  </a:txBody>
                  <a:tcPr marL="68600" marR="68600" marT="34300" marB="34300" anchor="ctr">
                    <a:lnL w="9525" cap="flat" cmpd="sng">
                      <a:solidFill>
                        <a:srgbClr val="000000">
                          <a:alpha val="0"/>
                        </a:srgbClr>
                      </a:solidFill>
                      <a:prstDash val="solid"/>
                      <a:round/>
                      <a:headEnd type="none" w="sm" len="sm"/>
                      <a:tailEnd type="none" w="sm" len="sm"/>
                    </a:lnL>
                    <a:lnR w="12700" cap="flat" cmpd="sng">
                      <a:solidFill>
                        <a:schemeClr val="accent1"/>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latin typeface="Arial" panose="020B0604020202020204" pitchFamily="34" charset="0"/>
                          <a:cs typeface="Arial" panose="020B0604020202020204" pitchFamily="34" charset="0"/>
                          <a:sym typeface="Arial"/>
                        </a:rPr>
                        <a:t>Data Preparation - SMOTE</a:t>
                      </a:r>
                    </a:p>
                  </a:txBody>
                  <a:tcPr marL="68600" marR="68600" marT="34300" marB="34300" anchor="ctr">
                    <a:lnL w="12700"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278125">
                <a:tc>
                  <a:txBody>
                    <a:bodyPr/>
                    <a:lstStyle/>
                    <a:p>
                      <a:pPr marL="0" marR="0" lvl="0" indent="0" algn="ctr" rtl="0">
                        <a:lnSpc>
                          <a:spcPct val="100000"/>
                        </a:lnSpc>
                        <a:spcBef>
                          <a:spcPts val="0"/>
                        </a:spcBef>
                        <a:spcAft>
                          <a:spcPts val="0"/>
                        </a:spcAft>
                        <a:buClr>
                          <a:srgbClr val="000000"/>
                        </a:buClr>
                        <a:buSzPts val="1400"/>
                        <a:buFont typeface="Arial"/>
                        <a:buNone/>
                      </a:pPr>
                      <a:r>
                        <a:rPr lang="en" sz="1400" b="0" u="none" strike="noStrike" cap="none" dirty="0">
                          <a:solidFill>
                            <a:schemeClr val="dk1"/>
                          </a:solidFill>
                          <a:latin typeface="Arial"/>
                          <a:ea typeface="Arial"/>
                          <a:cs typeface="Arial"/>
                          <a:sym typeface="Arial"/>
                        </a:rPr>
                        <a:t>05</a:t>
                      </a:r>
                      <a:endParaRPr sz="1100" u="none" strike="noStrike" cap="none" dirty="0"/>
                    </a:p>
                  </a:txBody>
                  <a:tcPr marL="68600" marR="68600" marT="34300" marB="34300" anchor="ctr">
                    <a:lnL w="9525" cap="flat" cmpd="sng">
                      <a:solidFill>
                        <a:srgbClr val="000000">
                          <a:alpha val="0"/>
                        </a:srgbClr>
                      </a:solidFill>
                      <a:prstDash val="solid"/>
                      <a:round/>
                      <a:headEnd type="none" w="sm" len="sm"/>
                      <a:tailEnd type="none" w="sm" len="sm"/>
                    </a:lnL>
                    <a:lnR w="12700" cap="flat" cmpd="sng">
                      <a:solidFill>
                        <a:schemeClr val="accent1"/>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dirty="0">
                          <a:latin typeface="Arial" panose="020B0604020202020204" pitchFamily="34" charset="0"/>
                          <a:cs typeface="Arial" panose="020B0604020202020204" pitchFamily="34" charset="0"/>
                          <a:sym typeface="Arial"/>
                        </a:rPr>
                        <a:t>Image Pre-processing</a:t>
                      </a:r>
                      <a:endParaRPr lang="en-US" sz="1400" b="0" u="none" strike="noStrike" cap="none" dirty="0">
                        <a:solidFill>
                          <a:schemeClr val="dk1"/>
                        </a:solidFill>
                        <a:latin typeface="Arial" panose="020B0604020202020204" pitchFamily="34" charset="0"/>
                        <a:ea typeface="Arial"/>
                        <a:cs typeface="Arial" panose="020B0604020202020204" pitchFamily="34" charset="0"/>
                        <a:sym typeface="Arial"/>
                      </a:endParaRPr>
                    </a:p>
                  </a:txBody>
                  <a:tcPr marL="68600" marR="68600" marT="34300" marB="34300" anchor="ctr">
                    <a:lnL w="12700"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278125">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dirty="0">
                          <a:latin typeface="Arial"/>
                          <a:ea typeface="Arial"/>
                          <a:cs typeface="Arial"/>
                          <a:sym typeface="Arial"/>
                        </a:rPr>
                        <a:t>06</a:t>
                      </a:r>
                      <a:endParaRPr sz="1400" b="0" u="none" strike="noStrike" cap="none" dirty="0">
                        <a:solidFill>
                          <a:schemeClr val="dk1"/>
                        </a:solidFill>
                        <a:latin typeface="Arial"/>
                        <a:ea typeface="Arial"/>
                        <a:cs typeface="Arial"/>
                        <a:sym typeface="Arial"/>
                      </a:endParaRPr>
                    </a:p>
                  </a:txBody>
                  <a:tcPr marL="68600" marR="68600" marT="34300" marB="34300" anchor="ctr">
                    <a:lnL w="9525" cap="flat" cmpd="sng">
                      <a:solidFill>
                        <a:srgbClr val="000000">
                          <a:alpha val="0"/>
                        </a:srgbClr>
                      </a:solidFill>
                      <a:prstDash val="solid"/>
                      <a:round/>
                      <a:headEnd type="none" w="sm" len="sm"/>
                      <a:tailEnd type="none" w="sm" len="sm"/>
                    </a:lnL>
                    <a:lnR w="12700" cap="flat" cmpd="sng" algn="ctr">
                      <a:solidFill>
                        <a:schemeClr val="accent1"/>
                      </a:solidFill>
                      <a:prstDash val="solid"/>
                      <a:round/>
                      <a:headEnd type="none" w="sm" len="sm"/>
                      <a:tailEnd type="none" w="sm" len="sm"/>
                    </a:lnR>
                    <a:lnT w="12700" cap="flat" cmpd="sng" algn="ctr">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Arial" panose="020B0604020202020204" pitchFamily="34" charset="0"/>
                          <a:cs typeface="Arial" panose="020B0604020202020204" pitchFamily="34" charset="0"/>
                        </a:rPr>
                        <a:t>CNN models</a:t>
                      </a:r>
                    </a:p>
                  </a:txBody>
                  <a:tcPr marL="68600" marR="68600" marT="34300" marB="34300" anchor="ctr">
                    <a:lnL w="12700" cap="flat" cmpd="sng" algn="ctr">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278125">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dirty="0">
                          <a:latin typeface="Arial"/>
                          <a:ea typeface="Arial"/>
                          <a:cs typeface="Arial"/>
                          <a:sym typeface="Arial"/>
                        </a:rPr>
                        <a:t>07</a:t>
                      </a:r>
                      <a:endParaRPr sz="1400" u="none" strike="noStrike" cap="none" dirty="0">
                        <a:latin typeface="Arial"/>
                        <a:ea typeface="Arial"/>
                        <a:cs typeface="Arial"/>
                        <a:sym typeface="Arial"/>
                      </a:endParaRPr>
                    </a:p>
                  </a:txBody>
                  <a:tcPr marL="68600" marR="68600" marT="34300" marB="34300" anchor="ctr">
                    <a:lnL w="9525" cap="flat" cmpd="sng">
                      <a:solidFill>
                        <a:srgbClr val="000000">
                          <a:alpha val="0"/>
                        </a:srgbClr>
                      </a:solidFill>
                      <a:prstDash val="solid"/>
                      <a:round/>
                      <a:headEnd type="none" w="sm" len="sm"/>
                      <a:tailEnd type="none" w="sm" len="sm"/>
                    </a:lnL>
                    <a:lnR w="12700" cap="flat" cmpd="sng" algn="ctr">
                      <a:solidFill>
                        <a:schemeClr val="accent1"/>
                      </a:solidFill>
                      <a:prstDash val="solid"/>
                      <a:round/>
                      <a:headEnd type="none" w="sm" len="sm"/>
                      <a:tailEnd type="none" w="sm" len="sm"/>
                    </a:lnR>
                    <a:lnT w="12700" cap="flat" cmpd="sng" algn="ctr">
                      <a:solidFill>
                        <a:schemeClr val="accent1"/>
                      </a:solidFill>
                      <a:prstDash val="solid"/>
                      <a:round/>
                      <a:headEnd type="none" w="sm" len="sm"/>
                      <a:tailEnd type="none" w="sm" len="sm"/>
                    </a:lnT>
                    <a:lnB w="12700" cap="flat" cmpd="sng" algn="ctr">
                      <a:solidFill>
                        <a:schemeClr val="accen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dirty="0">
                          <a:latin typeface="Arial" panose="020B0604020202020204" pitchFamily="34" charset="0"/>
                          <a:ea typeface="Arial"/>
                          <a:cs typeface="Arial" panose="020B0604020202020204" pitchFamily="34" charset="0"/>
                          <a:sym typeface="Arial"/>
                        </a:rPr>
                        <a:t>Comparison of Results</a:t>
                      </a:r>
                    </a:p>
                  </a:txBody>
                  <a:tcPr marL="68600" marR="68600" marT="34300" marB="34300" anchor="ctr">
                    <a:lnL w="12700" cap="flat" cmpd="sng" algn="ctr">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accent1"/>
                      </a:solidFill>
                      <a:prstDash val="solid"/>
                      <a:round/>
                      <a:headEnd type="none" w="sm" len="sm"/>
                      <a:tailEnd type="none" w="sm" len="sm"/>
                    </a:lnT>
                    <a:lnB w="12700" cap="flat" cmpd="sng" algn="ctr">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r h="2781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latin typeface="Arial"/>
                          <a:ea typeface="Arial"/>
                          <a:cs typeface="Arial"/>
                          <a:sym typeface="Arial"/>
                        </a:rPr>
                        <a:t>08</a:t>
                      </a:r>
                      <a:endParaRPr sz="1400" u="none" strike="noStrike" cap="none" dirty="0">
                        <a:latin typeface="Arial"/>
                        <a:ea typeface="Arial"/>
                        <a:cs typeface="Arial"/>
                        <a:sym typeface="Arial"/>
                      </a:endParaRPr>
                    </a:p>
                  </a:txBody>
                  <a:tcPr marL="68600" marR="68600" marT="34300" marB="34300" anchor="ctr">
                    <a:lnL w="9525" cap="flat" cmpd="sng">
                      <a:solidFill>
                        <a:srgbClr val="000000">
                          <a:alpha val="0"/>
                        </a:srgbClr>
                      </a:solidFill>
                      <a:prstDash val="solid"/>
                      <a:round/>
                      <a:headEnd type="none" w="sm" len="sm"/>
                      <a:tailEnd type="none" w="sm" len="sm"/>
                    </a:lnL>
                    <a:lnR w="12700" cap="flat" cmpd="sng" algn="ctr">
                      <a:solidFill>
                        <a:schemeClr val="accent1"/>
                      </a:solidFill>
                      <a:prstDash val="solid"/>
                      <a:round/>
                      <a:headEnd type="none" w="sm" len="sm"/>
                      <a:tailEnd type="none" w="sm" len="sm"/>
                    </a:lnR>
                    <a:lnT w="12700" cap="flat" cmpd="sng" algn="ctr">
                      <a:solidFill>
                        <a:schemeClr val="accent1"/>
                      </a:solidFill>
                      <a:prstDash val="solid"/>
                      <a:round/>
                      <a:headEnd type="none" w="sm" len="sm"/>
                      <a:tailEnd type="none" w="sm" len="sm"/>
                    </a:lnT>
                    <a:lnB w="12700" cap="flat" cmpd="sng" algn="ctr">
                      <a:solidFill>
                        <a:schemeClr val="accen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dirty="0">
                          <a:latin typeface="Arial" panose="020B0604020202020204" pitchFamily="34" charset="0"/>
                          <a:ea typeface="Arial"/>
                          <a:cs typeface="Arial" panose="020B0604020202020204" pitchFamily="34" charset="0"/>
                          <a:sym typeface="Arial"/>
                        </a:rPr>
                        <a:t>Conclusion</a:t>
                      </a:r>
                    </a:p>
                  </a:txBody>
                  <a:tcPr marL="68600" marR="68600" marT="34300" marB="34300" anchor="ctr">
                    <a:lnL w="12700" cap="flat" cmpd="sng" algn="ctr">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accent1"/>
                      </a:solidFill>
                      <a:prstDash val="solid"/>
                      <a:round/>
                      <a:headEnd type="none" w="sm" len="sm"/>
                      <a:tailEnd type="none" w="sm" len="sm"/>
                    </a:lnT>
                    <a:lnB w="12700" cap="flat" cmpd="sng" algn="ctr">
                      <a:solidFill>
                        <a:schemeClr val="accent1"/>
                      </a:solidFill>
                      <a:prstDash val="solid"/>
                      <a:round/>
                      <a:headEnd type="none" w="sm" len="sm"/>
                      <a:tailEnd type="none" w="sm" len="sm"/>
                    </a:lnB>
                  </a:tcPr>
                </a:tc>
                <a:extLst>
                  <a:ext uri="{0D108BD9-81ED-4DB2-BD59-A6C34878D82A}">
                    <a16:rowId xmlns:a16="http://schemas.microsoft.com/office/drawing/2014/main" val="460720754"/>
                  </a:ext>
                </a:extLst>
              </a:tr>
              <a:tr h="2781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latin typeface="Arial"/>
                          <a:ea typeface="Arial"/>
                          <a:cs typeface="Arial"/>
                          <a:sym typeface="Arial"/>
                        </a:rPr>
                        <a:t>09</a:t>
                      </a:r>
                      <a:endParaRPr sz="1400" u="none" strike="noStrike" cap="none" dirty="0">
                        <a:latin typeface="Arial"/>
                        <a:ea typeface="Arial"/>
                        <a:cs typeface="Arial"/>
                        <a:sym typeface="Arial"/>
                      </a:endParaRPr>
                    </a:p>
                  </a:txBody>
                  <a:tcPr marL="68600" marR="68600" marT="34300" marB="34300" anchor="ctr">
                    <a:lnL w="9525" cap="flat" cmpd="sng">
                      <a:solidFill>
                        <a:srgbClr val="000000">
                          <a:alpha val="0"/>
                        </a:srgbClr>
                      </a:solidFill>
                      <a:prstDash val="solid"/>
                      <a:round/>
                      <a:headEnd type="none" w="sm" len="sm"/>
                      <a:tailEnd type="none" w="sm" len="sm"/>
                    </a:lnL>
                    <a:lnR w="12700" cap="flat" cmpd="sng" algn="ctr">
                      <a:solidFill>
                        <a:schemeClr val="accent1"/>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dirty="0">
                          <a:latin typeface="Arial" panose="020B0604020202020204" pitchFamily="34" charset="0"/>
                          <a:ea typeface="Arial"/>
                          <a:cs typeface="Arial" panose="020B0604020202020204" pitchFamily="34" charset="0"/>
                          <a:sym typeface="Arial"/>
                        </a:rPr>
                        <a:t>Future Scope</a:t>
                      </a:r>
                    </a:p>
                  </a:txBody>
                  <a:tcPr marL="68600" marR="68600" marT="34300" marB="34300" anchor="ctr">
                    <a:lnL w="12700" cap="flat" cmpd="sng" algn="ctr">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tcPr>
                </a:tc>
                <a:extLst>
                  <a:ext uri="{0D108BD9-81ED-4DB2-BD59-A6C34878D82A}">
                    <a16:rowId xmlns:a16="http://schemas.microsoft.com/office/drawing/2014/main" val="2825658270"/>
                  </a:ext>
                </a:extLst>
              </a:tr>
            </a:tbl>
          </a:graphicData>
        </a:graphic>
      </p:graphicFrame>
      <p:sp>
        <p:nvSpPr>
          <p:cNvPr id="213" name="Google Shape;213;p43"/>
          <p:cNvSpPr txBox="1">
            <a:spLocks noGrp="1"/>
          </p:cNvSpPr>
          <p:nvPr>
            <p:ph type="title"/>
          </p:nvPr>
        </p:nvSpPr>
        <p:spPr>
          <a:xfrm>
            <a:off x="425398" y="355088"/>
            <a:ext cx="5355000" cy="401700"/>
          </a:xfrm>
          <a:prstGeom prst="rect">
            <a:avLst/>
          </a:prstGeom>
          <a:noFill/>
          <a:ln>
            <a:noFill/>
          </a:ln>
        </p:spPr>
        <p:txBody>
          <a:bodyPr spcFirstLastPara="1" wrap="square" lIns="68575" tIns="34275" rIns="68575" bIns="34275" anchor="ctr" anchorCtr="0">
            <a:spAutoFit/>
          </a:bodyPr>
          <a:lstStyle/>
          <a:p>
            <a:pPr marL="0" lvl="0" indent="0" algn="l" rtl="0">
              <a:lnSpc>
                <a:spcPct val="90000"/>
              </a:lnSpc>
              <a:spcBef>
                <a:spcPts val="0"/>
              </a:spcBef>
              <a:spcAft>
                <a:spcPts val="0"/>
              </a:spcAft>
              <a:buClr>
                <a:srgbClr val="00539B"/>
              </a:buClr>
              <a:buSzPts val="2400"/>
              <a:buFont typeface="Arial"/>
              <a:buNone/>
            </a:pPr>
            <a:r>
              <a:rPr lang="en">
                <a:solidFill>
                  <a:srgbClr val="00539B"/>
                </a:solidFill>
              </a:rPr>
              <a:t>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FBF9B-5206-00E3-9199-6D8EA54AF27D}"/>
              </a:ext>
            </a:extLst>
          </p:cNvPr>
          <p:cNvSpPr>
            <a:spLocks noGrp="1"/>
          </p:cNvSpPr>
          <p:nvPr>
            <p:ph type="title"/>
          </p:nvPr>
        </p:nvSpPr>
        <p:spPr>
          <a:xfrm>
            <a:off x="425397" y="355103"/>
            <a:ext cx="7554821" cy="401618"/>
          </a:xfrm>
        </p:spPr>
        <p:txBody>
          <a:bodyPr/>
          <a:lstStyle/>
          <a:p>
            <a:r>
              <a:rPr lang="en-US" dirty="0"/>
              <a:t>SMOTE Model – 1 Layer, Batch Size 8, Epochs 10</a:t>
            </a:r>
          </a:p>
        </p:txBody>
      </p:sp>
      <p:sp>
        <p:nvSpPr>
          <p:cNvPr id="3" name="Text Placeholder 2">
            <a:extLst>
              <a:ext uri="{FF2B5EF4-FFF2-40B4-BE49-F238E27FC236}">
                <a16:creationId xmlns:a16="http://schemas.microsoft.com/office/drawing/2014/main" id="{A6CCE78D-0808-9A10-41E5-2E12791BDB26}"/>
              </a:ext>
            </a:extLst>
          </p:cNvPr>
          <p:cNvSpPr>
            <a:spLocks noGrp="1"/>
          </p:cNvSpPr>
          <p:nvPr>
            <p:ph type="body" idx="1"/>
          </p:nvPr>
        </p:nvSpPr>
        <p:spPr>
          <a:xfrm>
            <a:off x="425054" y="847724"/>
            <a:ext cx="8328422" cy="4023533"/>
          </a:xfrm>
        </p:spPr>
        <p:txBody>
          <a:bodyPr/>
          <a:lstStyle/>
          <a:p>
            <a:pPr>
              <a:lnSpc>
                <a:spcPct val="100000"/>
              </a:lnSpc>
            </a:pPr>
            <a:r>
              <a:rPr lang="en-US" dirty="0"/>
              <a:t>Here, we use the SMOTE Sampled data, to deal with Class Imbalance</a:t>
            </a:r>
          </a:p>
          <a:p>
            <a:pPr>
              <a:lnSpc>
                <a:spcPct val="100000"/>
              </a:lnSpc>
            </a:pPr>
            <a:r>
              <a:rPr lang="en-US" dirty="0"/>
              <a:t>The batch size was set to 8, with 10 total epochs and 1 Layer of Convolution</a:t>
            </a:r>
          </a:p>
          <a:p>
            <a:pPr>
              <a:lnSpc>
                <a:spcPct val="100000"/>
              </a:lnSpc>
            </a:pPr>
            <a:r>
              <a:rPr lang="en-US" dirty="0"/>
              <a:t>Output obtained as follows: </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r>
              <a:rPr lang="en-US" dirty="0"/>
              <a:t>From the confusion matrix, we notice that we get 2 misclassifications for the Normal Case</a:t>
            </a:r>
          </a:p>
        </p:txBody>
      </p:sp>
      <p:sp>
        <p:nvSpPr>
          <p:cNvPr id="6" name="TextBox 5">
            <a:extLst>
              <a:ext uri="{FF2B5EF4-FFF2-40B4-BE49-F238E27FC236}">
                <a16:creationId xmlns:a16="http://schemas.microsoft.com/office/drawing/2014/main" id="{917B22E7-B4F6-E564-A29D-E56E24647EE6}"/>
              </a:ext>
            </a:extLst>
          </p:cNvPr>
          <p:cNvSpPr txBox="1"/>
          <p:nvPr/>
        </p:nvSpPr>
        <p:spPr>
          <a:xfrm>
            <a:off x="1498939" y="2576861"/>
            <a:ext cx="1588897" cy="307777"/>
          </a:xfrm>
          <a:prstGeom prst="rect">
            <a:avLst/>
          </a:prstGeom>
          <a:noFill/>
        </p:spPr>
        <p:txBody>
          <a:bodyPr wrap="none" rtlCol="0">
            <a:spAutoFit/>
          </a:bodyPr>
          <a:lstStyle/>
          <a:p>
            <a:r>
              <a:rPr lang="en-US" dirty="0"/>
              <a:t>Results per Class</a:t>
            </a:r>
          </a:p>
        </p:txBody>
      </p:sp>
      <p:sp>
        <p:nvSpPr>
          <p:cNvPr id="8" name="TextBox 7">
            <a:extLst>
              <a:ext uri="{FF2B5EF4-FFF2-40B4-BE49-F238E27FC236}">
                <a16:creationId xmlns:a16="http://schemas.microsoft.com/office/drawing/2014/main" id="{15EB8C29-6231-C5A2-ADF2-6F09D439A94B}"/>
              </a:ext>
            </a:extLst>
          </p:cNvPr>
          <p:cNvSpPr txBox="1"/>
          <p:nvPr/>
        </p:nvSpPr>
        <p:spPr>
          <a:xfrm>
            <a:off x="5076992" y="2576861"/>
            <a:ext cx="1527982" cy="307777"/>
          </a:xfrm>
          <a:prstGeom prst="rect">
            <a:avLst/>
          </a:prstGeom>
          <a:noFill/>
        </p:spPr>
        <p:txBody>
          <a:bodyPr wrap="none" rtlCol="0">
            <a:spAutoFit/>
          </a:bodyPr>
          <a:lstStyle/>
          <a:p>
            <a:r>
              <a:rPr lang="en-US" dirty="0"/>
              <a:t>Confusion Matrix</a:t>
            </a:r>
          </a:p>
        </p:txBody>
      </p:sp>
      <p:pic>
        <p:nvPicPr>
          <p:cNvPr id="7" name="Picture 6">
            <a:extLst>
              <a:ext uri="{FF2B5EF4-FFF2-40B4-BE49-F238E27FC236}">
                <a16:creationId xmlns:a16="http://schemas.microsoft.com/office/drawing/2014/main" id="{A2912FB0-02AA-DC8D-9B8E-521C1A166019}"/>
              </a:ext>
            </a:extLst>
          </p:cNvPr>
          <p:cNvPicPr>
            <a:picLocks noChangeAspect="1"/>
          </p:cNvPicPr>
          <p:nvPr/>
        </p:nvPicPr>
        <p:blipFill>
          <a:blip r:embed="rId2"/>
          <a:stretch>
            <a:fillRect/>
          </a:stretch>
        </p:blipFill>
        <p:spPr>
          <a:xfrm>
            <a:off x="911668" y="3280238"/>
            <a:ext cx="2157983" cy="1700910"/>
          </a:xfrm>
          <a:prstGeom prst="rect">
            <a:avLst/>
          </a:prstGeom>
          <a:ln>
            <a:solidFill>
              <a:schemeClr val="accent1"/>
            </a:solidFill>
          </a:ln>
        </p:spPr>
      </p:pic>
      <p:pic>
        <p:nvPicPr>
          <p:cNvPr id="11" name="Picture 10">
            <a:extLst>
              <a:ext uri="{FF2B5EF4-FFF2-40B4-BE49-F238E27FC236}">
                <a16:creationId xmlns:a16="http://schemas.microsoft.com/office/drawing/2014/main" id="{0CCC14F5-3FDC-771B-0CA7-F64A657A4EC6}"/>
              </a:ext>
            </a:extLst>
          </p:cNvPr>
          <p:cNvPicPr>
            <a:picLocks noChangeAspect="1"/>
          </p:cNvPicPr>
          <p:nvPr/>
        </p:nvPicPr>
        <p:blipFill>
          <a:blip r:embed="rId3"/>
          <a:stretch>
            <a:fillRect/>
          </a:stretch>
        </p:blipFill>
        <p:spPr>
          <a:xfrm>
            <a:off x="3772309" y="3267344"/>
            <a:ext cx="2079851" cy="1668290"/>
          </a:xfrm>
          <a:prstGeom prst="rect">
            <a:avLst/>
          </a:prstGeom>
          <a:ln>
            <a:solidFill>
              <a:schemeClr val="accent1"/>
            </a:solidFill>
          </a:ln>
        </p:spPr>
      </p:pic>
      <p:pic>
        <p:nvPicPr>
          <p:cNvPr id="12" name="Picture 11">
            <a:extLst>
              <a:ext uri="{FF2B5EF4-FFF2-40B4-BE49-F238E27FC236}">
                <a16:creationId xmlns:a16="http://schemas.microsoft.com/office/drawing/2014/main" id="{D8D7B195-71C9-2D05-FA07-EFA25F703EF3}"/>
              </a:ext>
            </a:extLst>
          </p:cNvPr>
          <p:cNvPicPr>
            <a:picLocks noChangeAspect="1"/>
          </p:cNvPicPr>
          <p:nvPr/>
        </p:nvPicPr>
        <p:blipFill>
          <a:blip r:embed="rId4"/>
          <a:stretch>
            <a:fillRect/>
          </a:stretch>
        </p:blipFill>
        <p:spPr>
          <a:xfrm>
            <a:off x="607934" y="1607749"/>
            <a:ext cx="3639870" cy="958890"/>
          </a:xfrm>
          <a:prstGeom prst="rect">
            <a:avLst/>
          </a:prstGeom>
          <a:ln>
            <a:solidFill>
              <a:schemeClr val="accent1"/>
            </a:solidFill>
          </a:ln>
        </p:spPr>
      </p:pic>
      <p:pic>
        <p:nvPicPr>
          <p:cNvPr id="13" name="Picture 12">
            <a:extLst>
              <a:ext uri="{FF2B5EF4-FFF2-40B4-BE49-F238E27FC236}">
                <a16:creationId xmlns:a16="http://schemas.microsoft.com/office/drawing/2014/main" id="{161EEDF6-8EA2-2CBC-E2DF-AB058CC689E9}"/>
              </a:ext>
            </a:extLst>
          </p:cNvPr>
          <p:cNvPicPr>
            <a:picLocks noChangeAspect="1"/>
          </p:cNvPicPr>
          <p:nvPr/>
        </p:nvPicPr>
        <p:blipFill>
          <a:blip r:embed="rId5"/>
          <a:stretch>
            <a:fillRect/>
          </a:stretch>
        </p:blipFill>
        <p:spPr>
          <a:xfrm>
            <a:off x="4953974" y="1607749"/>
            <a:ext cx="1651000" cy="958890"/>
          </a:xfrm>
          <a:prstGeom prst="rect">
            <a:avLst/>
          </a:prstGeom>
          <a:ln>
            <a:solidFill>
              <a:schemeClr val="accent1"/>
            </a:solidFill>
          </a:ln>
        </p:spPr>
      </p:pic>
      <p:sp>
        <p:nvSpPr>
          <p:cNvPr id="14" name="TextBox 13">
            <a:extLst>
              <a:ext uri="{FF2B5EF4-FFF2-40B4-BE49-F238E27FC236}">
                <a16:creationId xmlns:a16="http://schemas.microsoft.com/office/drawing/2014/main" id="{45D09C70-AEC8-DD26-82FF-C8FB5A4480D3}"/>
              </a:ext>
            </a:extLst>
          </p:cNvPr>
          <p:cNvSpPr txBox="1"/>
          <p:nvPr/>
        </p:nvSpPr>
        <p:spPr>
          <a:xfrm>
            <a:off x="5884692" y="3987999"/>
            <a:ext cx="2146742" cy="307777"/>
          </a:xfrm>
          <a:prstGeom prst="rect">
            <a:avLst/>
          </a:prstGeom>
          <a:noFill/>
        </p:spPr>
        <p:txBody>
          <a:bodyPr wrap="none" rtlCol="0">
            <a:spAutoFit/>
          </a:bodyPr>
          <a:lstStyle/>
          <a:p>
            <a:r>
              <a:rPr lang="en-US" dirty="0"/>
              <a:t>Accuracy and Loss Plots</a:t>
            </a:r>
          </a:p>
        </p:txBody>
      </p:sp>
    </p:spTree>
    <p:extLst>
      <p:ext uri="{BB962C8B-B14F-4D97-AF65-F5344CB8AC3E}">
        <p14:creationId xmlns:p14="http://schemas.microsoft.com/office/powerpoint/2010/main" val="1438530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FBF9B-5206-00E3-9199-6D8EA54AF27D}"/>
              </a:ext>
            </a:extLst>
          </p:cNvPr>
          <p:cNvSpPr>
            <a:spLocks noGrp="1"/>
          </p:cNvSpPr>
          <p:nvPr>
            <p:ph type="title"/>
          </p:nvPr>
        </p:nvSpPr>
        <p:spPr>
          <a:xfrm>
            <a:off x="425397" y="355103"/>
            <a:ext cx="7405192" cy="401618"/>
          </a:xfrm>
        </p:spPr>
        <p:txBody>
          <a:bodyPr/>
          <a:lstStyle/>
          <a:p>
            <a:r>
              <a:rPr lang="en-US" dirty="0"/>
              <a:t>SMOTE Model- 2 Layers Batch Size 4, Epochs 10</a:t>
            </a:r>
          </a:p>
        </p:txBody>
      </p:sp>
      <p:sp>
        <p:nvSpPr>
          <p:cNvPr id="3" name="Text Placeholder 2">
            <a:extLst>
              <a:ext uri="{FF2B5EF4-FFF2-40B4-BE49-F238E27FC236}">
                <a16:creationId xmlns:a16="http://schemas.microsoft.com/office/drawing/2014/main" id="{A6CCE78D-0808-9A10-41E5-2E12791BDB26}"/>
              </a:ext>
            </a:extLst>
          </p:cNvPr>
          <p:cNvSpPr>
            <a:spLocks noGrp="1"/>
          </p:cNvSpPr>
          <p:nvPr>
            <p:ph type="body" idx="1"/>
          </p:nvPr>
        </p:nvSpPr>
        <p:spPr>
          <a:xfrm>
            <a:off x="425054" y="847724"/>
            <a:ext cx="8328422" cy="4023533"/>
          </a:xfrm>
        </p:spPr>
        <p:txBody>
          <a:bodyPr/>
          <a:lstStyle/>
          <a:p>
            <a:pPr>
              <a:lnSpc>
                <a:spcPct val="100000"/>
              </a:lnSpc>
            </a:pPr>
            <a:r>
              <a:rPr lang="en-US" dirty="0"/>
              <a:t>As an improvement over the previous model, we now use 2 Layers</a:t>
            </a:r>
          </a:p>
          <a:p>
            <a:pPr>
              <a:lnSpc>
                <a:spcPct val="100000"/>
              </a:lnSpc>
            </a:pPr>
            <a:r>
              <a:rPr lang="en-US" dirty="0"/>
              <a:t>The batch size was set to 4, with 10 total epochs and 2 Layers of Convolution</a:t>
            </a:r>
          </a:p>
          <a:p>
            <a:pPr>
              <a:lnSpc>
                <a:spcPct val="100000"/>
              </a:lnSpc>
            </a:pPr>
            <a:r>
              <a:rPr lang="en-US" dirty="0"/>
              <a:t>Output obtained as follows: </a:t>
            </a:r>
          </a:p>
          <a:p>
            <a:pPr marL="139700" indent="0">
              <a:lnSpc>
                <a:spcPct val="100000"/>
              </a:lnSpc>
              <a:buNone/>
            </a:pPr>
            <a:endParaRPr lang="en-US" dirty="0"/>
          </a:p>
          <a:p>
            <a:pPr marL="139700" indent="0">
              <a:lnSpc>
                <a:spcPct val="100000"/>
              </a:lnSpc>
              <a:buNone/>
            </a:pPr>
            <a:endParaRPr lang="en-US" dirty="0"/>
          </a:p>
          <a:p>
            <a:pPr marL="139700" indent="0">
              <a:lnSpc>
                <a:spcPct val="100000"/>
              </a:lnSpc>
              <a:buNone/>
            </a:pPr>
            <a:endParaRPr lang="en-US" dirty="0"/>
          </a:p>
          <a:p>
            <a:pPr marL="139700" indent="0">
              <a:lnSpc>
                <a:spcPct val="100000"/>
              </a:lnSpc>
              <a:buNone/>
            </a:pPr>
            <a:endParaRPr lang="en-US" dirty="0"/>
          </a:p>
          <a:p>
            <a:pPr marL="139700" indent="0">
              <a:lnSpc>
                <a:spcPct val="100000"/>
              </a:lnSpc>
              <a:buNone/>
            </a:pPr>
            <a:endParaRPr lang="en-US" dirty="0"/>
          </a:p>
          <a:p>
            <a:pPr marL="139700" indent="0">
              <a:lnSpc>
                <a:spcPct val="100000"/>
              </a:lnSpc>
              <a:buNone/>
            </a:pPr>
            <a:endParaRPr lang="en-US" dirty="0"/>
          </a:p>
          <a:p>
            <a:pPr marL="139700" indent="0">
              <a:lnSpc>
                <a:spcPct val="100000"/>
              </a:lnSpc>
              <a:buNone/>
            </a:pPr>
            <a:endParaRPr lang="en-US" dirty="0"/>
          </a:p>
          <a:p>
            <a:pPr>
              <a:lnSpc>
                <a:spcPct val="100000"/>
              </a:lnSpc>
            </a:pPr>
            <a:r>
              <a:rPr lang="en-US" dirty="0"/>
              <a:t>Considerable improvement over the previous model, as there’s only a single instance of misclassification</a:t>
            </a:r>
          </a:p>
        </p:txBody>
      </p:sp>
      <p:sp>
        <p:nvSpPr>
          <p:cNvPr id="6" name="TextBox 5">
            <a:extLst>
              <a:ext uri="{FF2B5EF4-FFF2-40B4-BE49-F238E27FC236}">
                <a16:creationId xmlns:a16="http://schemas.microsoft.com/office/drawing/2014/main" id="{917B22E7-B4F6-E564-A29D-E56E24647EE6}"/>
              </a:ext>
            </a:extLst>
          </p:cNvPr>
          <p:cNvSpPr txBox="1"/>
          <p:nvPr/>
        </p:nvSpPr>
        <p:spPr>
          <a:xfrm>
            <a:off x="1498939" y="2576861"/>
            <a:ext cx="1588897" cy="307777"/>
          </a:xfrm>
          <a:prstGeom prst="rect">
            <a:avLst/>
          </a:prstGeom>
          <a:noFill/>
        </p:spPr>
        <p:txBody>
          <a:bodyPr wrap="none" rtlCol="0">
            <a:spAutoFit/>
          </a:bodyPr>
          <a:lstStyle/>
          <a:p>
            <a:r>
              <a:rPr lang="en-US" dirty="0"/>
              <a:t>Results per Class</a:t>
            </a:r>
          </a:p>
        </p:txBody>
      </p:sp>
      <p:sp>
        <p:nvSpPr>
          <p:cNvPr id="8" name="TextBox 7">
            <a:extLst>
              <a:ext uri="{FF2B5EF4-FFF2-40B4-BE49-F238E27FC236}">
                <a16:creationId xmlns:a16="http://schemas.microsoft.com/office/drawing/2014/main" id="{15EB8C29-6231-C5A2-ADF2-6F09D439A94B}"/>
              </a:ext>
            </a:extLst>
          </p:cNvPr>
          <p:cNvSpPr txBox="1"/>
          <p:nvPr/>
        </p:nvSpPr>
        <p:spPr>
          <a:xfrm>
            <a:off x="5076992" y="2576861"/>
            <a:ext cx="1527982" cy="307777"/>
          </a:xfrm>
          <a:prstGeom prst="rect">
            <a:avLst/>
          </a:prstGeom>
          <a:noFill/>
        </p:spPr>
        <p:txBody>
          <a:bodyPr wrap="none" rtlCol="0">
            <a:spAutoFit/>
          </a:bodyPr>
          <a:lstStyle/>
          <a:p>
            <a:r>
              <a:rPr lang="en-US" dirty="0"/>
              <a:t>Confusion Matrix</a:t>
            </a:r>
          </a:p>
        </p:txBody>
      </p:sp>
      <p:pic>
        <p:nvPicPr>
          <p:cNvPr id="7" name="Picture 6">
            <a:extLst>
              <a:ext uri="{FF2B5EF4-FFF2-40B4-BE49-F238E27FC236}">
                <a16:creationId xmlns:a16="http://schemas.microsoft.com/office/drawing/2014/main" id="{286CD4DF-3BA9-C0B7-0DF1-8CFDB601A62C}"/>
              </a:ext>
            </a:extLst>
          </p:cNvPr>
          <p:cNvPicPr>
            <a:picLocks noChangeAspect="1"/>
          </p:cNvPicPr>
          <p:nvPr/>
        </p:nvPicPr>
        <p:blipFill>
          <a:blip r:embed="rId2"/>
          <a:stretch>
            <a:fillRect/>
          </a:stretch>
        </p:blipFill>
        <p:spPr>
          <a:xfrm>
            <a:off x="731521" y="3519406"/>
            <a:ext cx="1961804" cy="1546283"/>
          </a:xfrm>
          <a:prstGeom prst="rect">
            <a:avLst/>
          </a:prstGeom>
          <a:ln>
            <a:solidFill>
              <a:schemeClr val="accent1"/>
            </a:solidFill>
          </a:ln>
        </p:spPr>
      </p:pic>
      <p:pic>
        <p:nvPicPr>
          <p:cNvPr id="11" name="Picture 10">
            <a:extLst>
              <a:ext uri="{FF2B5EF4-FFF2-40B4-BE49-F238E27FC236}">
                <a16:creationId xmlns:a16="http://schemas.microsoft.com/office/drawing/2014/main" id="{CEE8DB1F-D950-95B7-5188-76D6D86BEFF6}"/>
              </a:ext>
            </a:extLst>
          </p:cNvPr>
          <p:cNvPicPr>
            <a:picLocks noChangeAspect="1"/>
          </p:cNvPicPr>
          <p:nvPr/>
        </p:nvPicPr>
        <p:blipFill>
          <a:blip r:embed="rId3"/>
          <a:stretch>
            <a:fillRect/>
          </a:stretch>
        </p:blipFill>
        <p:spPr>
          <a:xfrm>
            <a:off x="3027740" y="3519407"/>
            <a:ext cx="1953490" cy="1539730"/>
          </a:xfrm>
          <a:prstGeom prst="rect">
            <a:avLst/>
          </a:prstGeom>
          <a:ln>
            <a:solidFill>
              <a:schemeClr val="accent1"/>
            </a:solidFill>
          </a:ln>
        </p:spPr>
      </p:pic>
      <p:pic>
        <p:nvPicPr>
          <p:cNvPr id="12" name="Picture 11">
            <a:extLst>
              <a:ext uri="{FF2B5EF4-FFF2-40B4-BE49-F238E27FC236}">
                <a16:creationId xmlns:a16="http://schemas.microsoft.com/office/drawing/2014/main" id="{0BD272C8-6480-47DC-BC7C-F9AAF3002874}"/>
              </a:ext>
            </a:extLst>
          </p:cNvPr>
          <p:cNvPicPr>
            <a:picLocks noChangeAspect="1"/>
          </p:cNvPicPr>
          <p:nvPr/>
        </p:nvPicPr>
        <p:blipFill>
          <a:blip r:embed="rId4"/>
          <a:stretch>
            <a:fillRect/>
          </a:stretch>
        </p:blipFill>
        <p:spPr>
          <a:xfrm>
            <a:off x="731521" y="1623245"/>
            <a:ext cx="3844176" cy="971378"/>
          </a:xfrm>
          <a:prstGeom prst="rect">
            <a:avLst/>
          </a:prstGeom>
          <a:ln>
            <a:solidFill>
              <a:schemeClr val="accent1"/>
            </a:solidFill>
          </a:ln>
        </p:spPr>
      </p:pic>
      <p:pic>
        <p:nvPicPr>
          <p:cNvPr id="13" name="Picture 12">
            <a:extLst>
              <a:ext uri="{FF2B5EF4-FFF2-40B4-BE49-F238E27FC236}">
                <a16:creationId xmlns:a16="http://schemas.microsoft.com/office/drawing/2014/main" id="{E26B59B4-6139-BD1F-586A-F074F8B94182}"/>
              </a:ext>
            </a:extLst>
          </p:cNvPr>
          <p:cNvPicPr>
            <a:picLocks noChangeAspect="1"/>
          </p:cNvPicPr>
          <p:nvPr/>
        </p:nvPicPr>
        <p:blipFill>
          <a:blip r:embed="rId5"/>
          <a:stretch>
            <a:fillRect/>
          </a:stretch>
        </p:blipFill>
        <p:spPr>
          <a:xfrm>
            <a:off x="4970832" y="1623244"/>
            <a:ext cx="1729225" cy="953617"/>
          </a:xfrm>
          <a:prstGeom prst="rect">
            <a:avLst/>
          </a:prstGeom>
          <a:ln>
            <a:solidFill>
              <a:schemeClr val="accent1"/>
            </a:solidFill>
          </a:ln>
        </p:spPr>
      </p:pic>
      <p:sp>
        <p:nvSpPr>
          <p:cNvPr id="14" name="TextBox 13">
            <a:extLst>
              <a:ext uri="{FF2B5EF4-FFF2-40B4-BE49-F238E27FC236}">
                <a16:creationId xmlns:a16="http://schemas.microsoft.com/office/drawing/2014/main" id="{35958632-8881-DE82-5C9B-6ED6C6951CB6}"/>
              </a:ext>
            </a:extLst>
          </p:cNvPr>
          <p:cNvSpPr txBox="1"/>
          <p:nvPr/>
        </p:nvSpPr>
        <p:spPr>
          <a:xfrm>
            <a:off x="5140154" y="4135383"/>
            <a:ext cx="2146742" cy="307777"/>
          </a:xfrm>
          <a:prstGeom prst="rect">
            <a:avLst/>
          </a:prstGeom>
          <a:noFill/>
        </p:spPr>
        <p:txBody>
          <a:bodyPr wrap="none" rtlCol="0">
            <a:spAutoFit/>
          </a:bodyPr>
          <a:lstStyle/>
          <a:p>
            <a:r>
              <a:rPr lang="en-US" dirty="0"/>
              <a:t>Accuracy and Loss Plots</a:t>
            </a:r>
          </a:p>
        </p:txBody>
      </p:sp>
    </p:spTree>
    <p:extLst>
      <p:ext uri="{BB962C8B-B14F-4D97-AF65-F5344CB8AC3E}">
        <p14:creationId xmlns:p14="http://schemas.microsoft.com/office/powerpoint/2010/main" val="2451488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FBF9B-5206-00E3-9199-6D8EA54AF27D}"/>
              </a:ext>
            </a:extLst>
          </p:cNvPr>
          <p:cNvSpPr>
            <a:spLocks noGrp="1"/>
          </p:cNvSpPr>
          <p:nvPr>
            <p:ph type="title"/>
          </p:nvPr>
        </p:nvSpPr>
        <p:spPr>
          <a:xfrm>
            <a:off x="425397" y="355103"/>
            <a:ext cx="7554821" cy="401618"/>
          </a:xfrm>
        </p:spPr>
        <p:txBody>
          <a:bodyPr/>
          <a:lstStyle/>
          <a:p>
            <a:r>
              <a:rPr lang="en-US" dirty="0"/>
              <a:t>SMOTE Model - Batch Size 8, Epochs 10</a:t>
            </a:r>
          </a:p>
        </p:txBody>
      </p:sp>
      <p:sp>
        <p:nvSpPr>
          <p:cNvPr id="3" name="Text Placeholder 2">
            <a:extLst>
              <a:ext uri="{FF2B5EF4-FFF2-40B4-BE49-F238E27FC236}">
                <a16:creationId xmlns:a16="http://schemas.microsoft.com/office/drawing/2014/main" id="{A6CCE78D-0808-9A10-41E5-2E12791BDB26}"/>
              </a:ext>
            </a:extLst>
          </p:cNvPr>
          <p:cNvSpPr>
            <a:spLocks noGrp="1"/>
          </p:cNvSpPr>
          <p:nvPr>
            <p:ph type="body" idx="1"/>
          </p:nvPr>
        </p:nvSpPr>
        <p:spPr>
          <a:xfrm>
            <a:off x="425054" y="847724"/>
            <a:ext cx="8328422" cy="4023533"/>
          </a:xfrm>
        </p:spPr>
        <p:txBody>
          <a:bodyPr/>
          <a:lstStyle/>
          <a:p>
            <a:pPr>
              <a:lnSpc>
                <a:spcPct val="100000"/>
              </a:lnSpc>
            </a:pPr>
            <a:r>
              <a:rPr lang="en-US" dirty="0"/>
              <a:t>In order to test the effect of Batch Size, we doubled the batch size and fitted the model again</a:t>
            </a:r>
          </a:p>
          <a:p>
            <a:pPr>
              <a:lnSpc>
                <a:spcPct val="100000"/>
              </a:lnSpc>
            </a:pPr>
            <a:r>
              <a:rPr lang="en-US" dirty="0"/>
              <a:t>The batch size was set to 8, with 10 total epochs and 2 Layers of Convolution</a:t>
            </a:r>
          </a:p>
          <a:p>
            <a:pPr>
              <a:lnSpc>
                <a:spcPct val="100000"/>
              </a:lnSpc>
            </a:pPr>
            <a:r>
              <a:rPr lang="en-US" dirty="0"/>
              <a:t>Output obtained as follows: </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marL="139700" indent="0">
              <a:lnSpc>
                <a:spcPct val="100000"/>
              </a:lnSpc>
              <a:buNone/>
            </a:pPr>
            <a:endParaRPr lang="en-US" dirty="0"/>
          </a:p>
          <a:p>
            <a:pPr>
              <a:lnSpc>
                <a:spcPct val="100000"/>
              </a:lnSpc>
            </a:pPr>
            <a:r>
              <a:rPr lang="en-US" dirty="0"/>
              <a:t>From the confusion matrix, we notice that we get one misclassification for a Normal Case</a:t>
            </a:r>
          </a:p>
        </p:txBody>
      </p:sp>
      <p:sp>
        <p:nvSpPr>
          <p:cNvPr id="6" name="TextBox 5">
            <a:extLst>
              <a:ext uri="{FF2B5EF4-FFF2-40B4-BE49-F238E27FC236}">
                <a16:creationId xmlns:a16="http://schemas.microsoft.com/office/drawing/2014/main" id="{917B22E7-B4F6-E564-A29D-E56E24647EE6}"/>
              </a:ext>
            </a:extLst>
          </p:cNvPr>
          <p:cNvSpPr txBox="1"/>
          <p:nvPr/>
        </p:nvSpPr>
        <p:spPr>
          <a:xfrm>
            <a:off x="1769391" y="2489195"/>
            <a:ext cx="1588897" cy="307777"/>
          </a:xfrm>
          <a:prstGeom prst="rect">
            <a:avLst/>
          </a:prstGeom>
          <a:noFill/>
        </p:spPr>
        <p:txBody>
          <a:bodyPr wrap="none" rtlCol="0">
            <a:spAutoFit/>
          </a:bodyPr>
          <a:lstStyle/>
          <a:p>
            <a:r>
              <a:rPr lang="en-US" dirty="0"/>
              <a:t>Results per Class</a:t>
            </a:r>
          </a:p>
        </p:txBody>
      </p:sp>
      <p:sp>
        <p:nvSpPr>
          <p:cNvPr id="8" name="TextBox 7">
            <a:extLst>
              <a:ext uri="{FF2B5EF4-FFF2-40B4-BE49-F238E27FC236}">
                <a16:creationId xmlns:a16="http://schemas.microsoft.com/office/drawing/2014/main" id="{15EB8C29-6231-C5A2-ADF2-6F09D439A94B}"/>
              </a:ext>
            </a:extLst>
          </p:cNvPr>
          <p:cNvSpPr txBox="1"/>
          <p:nvPr/>
        </p:nvSpPr>
        <p:spPr>
          <a:xfrm>
            <a:off x="5076992" y="2517885"/>
            <a:ext cx="1527982" cy="307777"/>
          </a:xfrm>
          <a:prstGeom prst="rect">
            <a:avLst/>
          </a:prstGeom>
          <a:noFill/>
        </p:spPr>
        <p:txBody>
          <a:bodyPr wrap="none" rtlCol="0">
            <a:spAutoFit/>
          </a:bodyPr>
          <a:lstStyle/>
          <a:p>
            <a:r>
              <a:rPr lang="en-US" dirty="0"/>
              <a:t>Confusion Matrix</a:t>
            </a:r>
          </a:p>
        </p:txBody>
      </p:sp>
      <p:pic>
        <p:nvPicPr>
          <p:cNvPr id="4" name="Picture 3">
            <a:extLst>
              <a:ext uri="{FF2B5EF4-FFF2-40B4-BE49-F238E27FC236}">
                <a16:creationId xmlns:a16="http://schemas.microsoft.com/office/drawing/2014/main" id="{09039B4C-1B64-27E5-B153-172FD3B0EAA1}"/>
              </a:ext>
            </a:extLst>
          </p:cNvPr>
          <p:cNvPicPr>
            <a:picLocks noChangeAspect="1"/>
          </p:cNvPicPr>
          <p:nvPr/>
        </p:nvPicPr>
        <p:blipFill>
          <a:blip r:embed="rId2"/>
          <a:stretch>
            <a:fillRect/>
          </a:stretch>
        </p:blipFill>
        <p:spPr>
          <a:xfrm>
            <a:off x="882536" y="3114191"/>
            <a:ext cx="1854200" cy="1441450"/>
          </a:xfrm>
          <a:prstGeom prst="rect">
            <a:avLst/>
          </a:prstGeom>
          <a:ln>
            <a:solidFill>
              <a:schemeClr val="accent1"/>
            </a:solidFill>
          </a:ln>
        </p:spPr>
      </p:pic>
      <p:pic>
        <p:nvPicPr>
          <p:cNvPr id="5" name="Picture 4">
            <a:extLst>
              <a:ext uri="{FF2B5EF4-FFF2-40B4-BE49-F238E27FC236}">
                <a16:creationId xmlns:a16="http://schemas.microsoft.com/office/drawing/2014/main" id="{D46E0223-CF34-C306-93E6-368D3AB6F780}"/>
              </a:ext>
            </a:extLst>
          </p:cNvPr>
          <p:cNvPicPr>
            <a:picLocks noChangeAspect="1"/>
          </p:cNvPicPr>
          <p:nvPr/>
        </p:nvPicPr>
        <p:blipFill>
          <a:blip r:embed="rId3"/>
          <a:stretch>
            <a:fillRect/>
          </a:stretch>
        </p:blipFill>
        <p:spPr>
          <a:xfrm>
            <a:off x="2982768" y="3154198"/>
            <a:ext cx="1747173" cy="1401443"/>
          </a:xfrm>
          <a:prstGeom prst="rect">
            <a:avLst/>
          </a:prstGeom>
          <a:ln>
            <a:solidFill>
              <a:schemeClr val="accent1"/>
            </a:solidFill>
          </a:ln>
        </p:spPr>
      </p:pic>
      <p:pic>
        <p:nvPicPr>
          <p:cNvPr id="9" name="Picture 8">
            <a:extLst>
              <a:ext uri="{FF2B5EF4-FFF2-40B4-BE49-F238E27FC236}">
                <a16:creationId xmlns:a16="http://schemas.microsoft.com/office/drawing/2014/main" id="{50340CA2-1F1A-5553-7E78-B31A0DD90606}"/>
              </a:ext>
            </a:extLst>
          </p:cNvPr>
          <p:cNvPicPr>
            <a:picLocks noChangeAspect="1"/>
          </p:cNvPicPr>
          <p:nvPr/>
        </p:nvPicPr>
        <p:blipFill>
          <a:blip r:embed="rId4"/>
          <a:stretch>
            <a:fillRect/>
          </a:stretch>
        </p:blipFill>
        <p:spPr>
          <a:xfrm>
            <a:off x="738562" y="1623244"/>
            <a:ext cx="3650557" cy="891524"/>
          </a:xfrm>
          <a:prstGeom prst="rect">
            <a:avLst/>
          </a:prstGeom>
          <a:ln>
            <a:solidFill>
              <a:schemeClr val="accent1"/>
            </a:solidFill>
          </a:ln>
        </p:spPr>
      </p:pic>
      <p:pic>
        <p:nvPicPr>
          <p:cNvPr id="10" name="Picture 9">
            <a:extLst>
              <a:ext uri="{FF2B5EF4-FFF2-40B4-BE49-F238E27FC236}">
                <a16:creationId xmlns:a16="http://schemas.microsoft.com/office/drawing/2014/main" id="{33FE6899-5818-D471-5897-9A1A8FFD16FE}"/>
              </a:ext>
            </a:extLst>
          </p:cNvPr>
          <p:cNvPicPr>
            <a:picLocks noChangeAspect="1"/>
          </p:cNvPicPr>
          <p:nvPr/>
        </p:nvPicPr>
        <p:blipFill>
          <a:blip r:embed="rId5"/>
          <a:stretch>
            <a:fillRect/>
          </a:stretch>
        </p:blipFill>
        <p:spPr>
          <a:xfrm>
            <a:off x="4901183" y="1623244"/>
            <a:ext cx="1879600" cy="914400"/>
          </a:xfrm>
          <a:prstGeom prst="rect">
            <a:avLst/>
          </a:prstGeom>
          <a:ln>
            <a:solidFill>
              <a:schemeClr val="accent1"/>
            </a:solidFill>
          </a:ln>
        </p:spPr>
      </p:pic>
      <p:sp>
        <p:nvSpPr>
          <p:cNvPr id="14" name="TextBox 13">
            <a:extLst>
              <a:ext uri="{FF2B5EF4-FFF2-40B4-BE49-F238E27FC236}">
                <a16:creationId xmlns:a16="http://schemas.microsoft.com/office/drawing/2014/main" id="{F70B481F-808C-F3AE-1026-F39AF98C5A4F}"/>
              </a:ext>
            </a:extLst>
          </p:cNvPr>
          <p:cNvSpPr txBox="1"/>
          <p:nvPr/>
        </p:nvSpPr>
        <p:spPr>
          <a:xfrm>
            <a:off x="4767612" y="3834916"/>
            <a:ext cx="2146742" cy="307777"/>
          </a:xfrm>
          <a:prstGeom prst="rect">
            <a:avLst/>
          </a:prstGeom>
          <a:noFill/>
        </p:spPr>
        <p:txBody>
          <a:bodyPr wrap="none" rtlCol="0">
            <a:spAutoFit/>
          </a:bodyPr>
          <a:lstStyle/>
          <a:p>
            <a:r>
              <a:rPr lang="en-US" dirty="0"/>
              <a:t>Accuracy and Loss Plots</a:t>
            </a:r>
          </a:p>
        </p:txBody>
      </p:sp>
    </p:spTree>
    <p:extLst>
      <p:ext uri="{BB962C8B-B14F-4D97-AF65-F5344CB8AC3E}">
        <p14:creationId xmlns:p14="http://schemas.microsoft.com/office/powerpoint/2010/main" val="4017522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FBF9B-5206-00E3-9199-6D8EA54AF27D}"/>
              </a:ext>
            </a:extLst>
          </p:cNvPr>
          <p:cNvSpPr>
            <a:spLocks noGrp="1"/>
          </p:cNvSpPr>
          <p:nvPr>
            <p:ph type="title"/>
          </p:nvPr>
        </p:nvSpPr>
        <p:spPr>
          <a:xfrm>
            <a:off x="425397" y="355103"/>
            <a:ext cx="7554821" cy="401618"/>
          </a:xfrm>
        </p:spPr>
        <p:txBody>
          <a:bodyPr/>
          <a:lstStyle/>
          <a:p>
            <a:r>
              <a:rPr lang="en-US" dirty="0"/>
              <a:t>Class Weighted Approach</a:t>
            </a:r>
          </a:p>
        </p:txBody>
      </p:sp>
      <p:sp>
        <p:nvSpPr>
          <p:cNvPr id="3" name="Text Placeholder 2">
            <a:extLst>
              <a:ext uri="{FF2B5EF4-FFF2-40B4-BE49-F238E27FC236}">
                <a16:creationId xmlns:a16="http://schemas.microsoft.com/office/drawing/2014/main" id="{A6CCE78D-0808-9A10-41E5-2E12791BDB26}"/>
              </a:ext>
            </a:extLst>
          </p:cNvPr>
          <p:cNvSpPr>
            <a:spLocks noGrp="1"/>
          </p:cNvSpPr>
          <p:nvPr>
            <p:ph type="body" idx="1"/>
          </p:nvPr>
        </p:nvSpPr>
        <p:spPr>
          <a:xfrm>
            <a:off x="425054" y="847724"/>
            <a:ext cx="8328422" cy="4023533"/>
          </a:xfrm>
        </p:spPr>
        <p:txBody>
          <a:bodyPr/>
          <a:lstStyle/>
          <a:p>
            <a:pPr>
              <a:lnSpc>
                <a:spcPct val="100000"/>
              </a:lnSpc>
            </a:pPr>
            <a:r>
              <a:rPr lang="en-US" dirty="0"/>
              <a:t>As an alternative to SMOTE, we use Class Weighted Approach, wherein instead of synthesizing new data, we use class weights in order to make up for the Class Imbalance</a:t>
            </a:r>
          </a:p>
          <a:p>
            <a:pPr>
              <a:lnSpc>
                <a:spcPct val="100000"/>
              </a:lnSpc>
            </a:pPr>
            <a:r>
              <a:rPr lang="en-US" dirty="0"/>
              <a:t>The batch size was set to 8, with 10 total epochs and 2 Layers of Convolution</a:t>
            </a:r>
          </a:p>
          <a:p>
            <a:pPr>
              <a:lnSpc>
                <a:spcPct val="100000"/>
              </a:lnSpc>
            </a:pPr>
            <a:r>
              <a:rPr lang="en-US" dirty="0"/>
              <a:t>Output obtained as follows: </a:t>
            </a:r>
          </a:p>
          <a:p>
            <a:pPr>
              <a:lnSpc>
                <a:spcPct val="100000"/>
              </a:lnSpc>
            </a:pPr>
            <a:endParaRPr lang="en-US" dirty="0"/>
          </a:p>
          <a:p>
            <a:pPr marL="139700" indent="0">
              <a:lnSpc>
                <a:spcPct val="100000"/>
              </a:lnSpc>
              <a:buNone/>
            </a:pPr>
            <a:endParaRPr lang="en-US" dirty="0"/>
          </a:p>
          <a:p>
            <a:pPr>
              <a:lnSpc>
                <a:spcPct val="100000"/>
              </a:lnSpc>
            </a:pPr>
            <a:endParaRPr lang="en-US" dirty="0"/>
          </a:p>
          <a:p>
            <a:pPr>
              <a:lnSpc>
                <a:spcPct val="100000"/>
              </a:lnSpc>
            </a:pPr>
            <a:endParaRPr lang="en-US" dirty="0"/>
          </a:p>
          <a:p>
            <a:pPr>
              <a:lnSpc>
                <a:spcPct val="100000"/>
              </a:lnSpc>
            </a:pPr>
            <a:endParaRPr lang="en-US" dirty="0"/>
          </a:p>
          <a:p>
            <a:pPr marL="139700" indent="0">
              <a:lnSpc>
                <a:spcPct val="100000"/>
              </a:lnSpc>
              <a:buNone/>
            </a:pPr>
            <a:endParaRPr lang="en-US" dirty="0"/>
          </a:p>
          <a:p>
            <a:pPr>
              <a:lnSpc>
                <a:spcPct val="100000"/>
              </a:lnSpc>
            </a:pPr>
            <a:r>
              <a:rPr lang="en-US" dirty="0"/>
              <a:t>Faster than the other methods, and the most accurate</a:t>
            </a:r>
          </a:p>
        </p:txBody>
      </p:sp>
      <p:sp>
        <p:nvSpPr>
          <p:cNvPr id="6" name="TextBox 5">
            <a:extLst>
              <a:ext uri="{FF2B5EF4-FFF2-40B4-BE49-F238E27FC236}">
                <a16:creationId xmlns:a16="http://schemas.microsoft.com/office/drawing/2014/main" id="{917B22E7-B4F6-E564-A29D-E56E24647EE6}"/>
              </a:ext>
            </a:extLst>
          </p:cNvPr>
          <p:cNvSpPr txBox="1"/>
          <p:nvPr/>
        </p:nvSpPr>
        <p:spPr>
          <a:xfrm>
            <a:off x="1498938" y="2705601"/>
            <a:ext cx="1588897" cy="307777"/>
          </a:xfrm>
          <a:prstGeom prst="rect">
            <a:avLst/>
          </a:prstGeom>
          <a:noFill/>
        </p:spPr>
        <p:txBody>
          <a:bodyPr wrap="none" rtlCol="0">
            <a:spAutoFit/>
          </a:bodyPr>
          <a:lstStyle/>
          <a:p>
            <a:r>
              <a:rPr lang="en-US" dirty="0"/>
              <a:t>Results per Class</a:t>
            </a:r>
          </a:p>
        </p:txBody>
      </p:sp>
      <p:sp>
        <p:nvSpPr>
          <p:cNvPr id="8" name="TextBox 7">
            <a:extLst>
              <a:ext uri="{FF2B5EF4-FFF2-40B4-BE49-F238E27FC236}">
                <a16:creationId xmlns:a16="http://schemas.microsoft.com/office/drawing/2014/main" id="{15EB8C29-6231-C5A2-ADF2-6F09D439A94B}"/>
              </a:ext>
            </a:extLst>
          </p:cNvPr>
          <p:cNvSpPr txBox="1"/>
          <p:nvPr/>
        </p:nvSpPr>
        <p:spPr>
          <a:xfrm>
            <a:off x="4956546" y="2701717"/>
            <a:ext cx="1527982" cy="307777"/>
          </a:xfrm>
          <a:prstGeom prst="rect">
            <a:avLst/>
          </a:prstGeom>
          <a:noFill/>
        </p:spPr>
        <p:txBody>
          <a:bodyPr wrap="none" rtlCol="0">
            <a:spAutoFit/>
          </a:bodyPr>
          <a:lstStyle/>
          <a:p>
            <a:r>
              <a:rPr lang="en-US" dirty="0"/>
              <a:t>Confusion Matrix</a:t>
            </a:r>
          </a:p>
        </p:txBody>
      </p:sp>
      <p:pic>
        <p:nvPicPr>
          <p:cNvPr id="7" name="Picture 6">
            <a:extLst>
              <a:ext uri="{FF2B5EF4-FFF2-40B4-BE49-F238E27FC236}">
                <a16:creationId xmlns:a16="http://schemas.microsoft.com/office/drawing/2014/main" id="{FBCCAC76-CCC3-5708-1682-684489F1442F}"/>
              </a:ext>
            </a:extLst>
          </p:cNvPr>
          <p:cNvPicPr>
            <a:picLocks noChangeAspect="1"/>
          </p:cNvPicPr>
          <p:nvPr/>
        </p:nvPicPr>
        <p:blipFill>
          <a:blip r:embed="rId2"/>
          <a:stretch>
            <a:fillRect/>
          </a:stretch>
        </p:blipFill>
        <p:spPr>
          <a:xfrm>
            <a:off x="704490" y="3236779"/>
            <a:ext cx="1588897" cy="1252360"/>
          </a:xfrm>
          <a:prstGeom prst="rect">
            <a:avLst/>
          </a:prstGeom>
          <a:ln>
            <a:solidFill>
              <a:schemeClr val="accent1"/>
            </a:solidFill>
          </a:ln>
        </p:spPr>
      </p:pic>
      <p:pic>
        <p:nvPicPr>
          <p:cNvPr id="11" name="Picture 10">
            <a:extLst>
              <a:ext uri="{FF2B5EF4-FFF2-40B4-BE49-F238E27FC236}">
                <a16:creationId xmlns:a16="http://schemas.microsoft.com/office/drawing/2014/main" id="{98672EAB-49EA-B846-48DE-09EDEF01AD4B}"/>
              </a:ext>
            </a:extLst>
          </p:cNvPr>
          <p:cNvPicPr>
            <a:picLocks noChangeAspect="1"/>
          </p:cNvPicPr>
          <p:nvPr/>
        </p:nvPicPr>
        <p:blipFill>
          <a:blip r:embed="rId3"/>
          <a:stretch>
            <a:fillRect/>
          </a:stretch>
        </p:blipFill>
        <p:spPr>
          <a:xfrm>
            <a:off x="2612335" y="3266042"/>
            <a:ext cx="1527403" cy="1225161"/>
          </a:xfrm>
          <a:prstGeom prst="rect">
            <a:avLst/>
          </a:prstGeom>
          <a:ln>
            <a:solidFill>
              <a:schemeClr val="accent1"/>
            </a:solidFill>
          </a:ln>
        </p:spPr>
      </p:pic>
      <p:pic>
        <p:nvPicPr>
          <p:cNvPr id="12" name="Picture 11">
            <a:extLst>
              <a:ext uri="{FF2B5EF4-FFF2-40B4-BE49-F238E27FC236}">
                <a16:creationId xmlns:a16="http://schemas.microsoft.com/office/drawing/2014/main" id="{D2E2529B-283D-AF45-E3C6-40ACACAAF34D}"/>
              </a:ext>
            </a:extLst>
          </p:cNvPr>
          <p:cNvPicPr>
            <a:picLocks noChangeAspect="1"/>
          </p:cNvPicPr>
          <p:nvPr/>
        </p:nvPicPr>
        <p:blipFill>
          <a:blip r:embed="rId4"/>
          <a:stretch>
            <a:fillRect/>
          </a:stretch>
        </p:blipFill>
        <p:spPr>
          <a:xfrm>
            <a:off x="639603" y="1809000"/>
            <a:ext cx="3666390" cy="909104"/>
          </a:xfrm>
          <a:prstGeom prst="rect">
            <a:avLst/>
          </a:prstGeom>
          <a:ln>
            <a:solidFill>
              <a:schemeClr val="accent1"/>
            </a:solidFill>
          </a:ln>
        </p:spPr>
      </p:pic>
      <p:pic>
        <p:nvPicPr>
          <p:cNvPr id="13" name="Picture 12">
            <a:extLst>
              <a:ext uri="{FF2B5EF4-FFF2-40B4-BE49-F238E27FC236}">
                <a16:creationId xmlns:a16="http://schemas.microsoft.com/office/drawing/2014/main" id="{7F041112-5C05-10F7-D1E9-9B08E5307C7D}"/>
              </a:ext>
            </a:extLst>
          </p:cNvPr>
          <p:cNvPicPr>
            <a:picLocks noChangeAspect="1"/>
          </p:cNvPicPr>
          <p:nvPr/>
        </p:nvPicPr>
        <p:blipFill>
          <a:blip r:embed="rId5"/>
          <a:stretch>
            <a:fillRect/>
          </a:stretch>
        </p:blipFill>
        <p:spPr>
          <a:xfrm>
            <a:off x="4844237" y="1782753"/>
            <a:ext cx="1752600" cy="939800"/>
          </a:xfrm>
          <a:prstGeom prst="rect">
            <a:avLst/>
          </a:prstGeom>
          <a:ln>
            <a:solidFill>
              <a:schemeClr val="accent1"/>
            </a:solidFill>
          </a:ln>
        </p:spPr>
      </p:pic>
      <p:sp>
        <p:nvSpPr>
          <p:cNvPr id="15" name="TextBox 14">
            <a:extLst>
              <a:ext uri="{FF2B5EF4-FFF2-40B4-BE49-F238E27FC236}">
                <a16:creationId xmlns:a16="http://schemas.microsoft.com/office/drawing/2014/main" id="{E3EC8463-14E8-15B5-A6BC-C44BDB9C3512}"/>
              </a:ext>
            </a:extLst>
          </p:cNvPr>
          <p:cNvSpPr txBox="1"/>
          <p:nvPr/>
        </p:nvSpPr>
        <p:spPr>
          <a:xfrm>
            <a:off x="5004264" y="3604212"/>
            <a:ext cx="3000894" cy="738664"/>
          </a:xfrm>
          <a:prstGeom prst="rect">
            <a:avLst/>
          </a:prstGeom>
          <a:noFill/>
          <a:ln>
            <a:solidFill>
              <a:schemeClr val="accent1"/>
            </a:solidFill>
          </a:ln>
        </p:spPr>
        <p:txBody>
          <a:bodyPr wrap="square">
            <a:spAutoFit/>
          </a:bodyPr>
          <a:lstStyle/>
          <a:p>
            <a:r>
              <a:rPr lang="en-US" b="0" i="0" u="none" strike="noStrike" dirty="0">
                <a:solidFill>
                  <a:srgbClr val="212121"/>
                </a:solidFill>
                <a:effectLst/>
                <a:latin typeface="Courier New" panose="02070309020205020404" pitchFamily="49" charset="0"/>
              </a:rPr>
              <a:t>{0: 3.0814814814814815, 1: 0.6556343577620173, 2: 0.8693834900731452}</a:t>
            </a:r>
            <a:endParaRPr lang="en-US" dirty="0"/>
          </a:p>
        </p:txBody>
      </p:sp>
      <p:sp>
        <p:nvSpPr>
          <p:cNvPr id="16" name="TextBox 15">
            <a:extLst>
              <a:ext uri="{FF2B5EF4-FFF2-40B4-BE49-F238E27FC236}">
                <a16:creationId xmlns:a16="http://schemas.microsoft.com/office/drawing/2014/main" id="{122E087F-60CC-13BA-45EB-3F633A724EFD}"/>
              </a:ext>
            </a:extLst>
          </p:cNvPr>
          <p:cNvSpPr txBox="1"/>
          <p:nvPr/>
        </p:nvSpPr>
        <p:spPr>
          <a:xfrm>
            <a:off x="5931430" y="4335106"/>
            <a:ext cx="1330814" cy="307777"/>
          </a:xfrm>
          <a:prstGeom prst="rect">
            <a:avLst/>
          </a:prstGeom>
          <a:noFill/>
        </p:spPr>
        <p:txBody>
          <a:bodyPr wrap="none" rtlCol="0">
            <a:spAutoFit/>
          </a:bodyPr>
          <a:lstStyle/>
          <a:p>
            <a:r>
              <a:rPr lang="en-US" dirty="0"/>
              <a:t>Class Weights</a:t>
            </a:r>
          </a:p>
        </p:txBody>
      </p:sp>
      <p:sp>
        <p:nvSpPr>
          <p:cNvPr id="17" name="TextBox 16">
            <a:extLst>
              <a:ext uri="{FF2B5EF4-FFF2-40B4-BE49-F238E27FC236}">
                <a16:creationId xmlns:a16="http://schemas.microsoft.com/office/drawing/2014/main" id="{A7B198CA-CB35-75AB-2282-53A1CB6EE7A8}"/>
              </a:ext>
            </a:extLst>
          </p:cNvPr>
          <p:cNvSpPr txBox="1"/>
          <p:nvPr/>
        </p:nvSpPr>
        <p:spPr>
          <a:xfrm>
            <a:off x="1399427" y="4535924"/>
            <a:ext cx="2146742" cy="307777"/>
          </a:xfrm>
          <a:prstGeom prst="rect">
            <a:avLst/>
          </a:prstGeom>
          <a:noFill/>
        </p:spPr>
        <p:txBody>
          <a:bodyPr wrap="none" rtlCol="0">
            <a:spAutoFit/>
          </a:bodyPr>
          <a:lstStyle/>
          <a:p>
            <a:r>
              <a:rPr lang="en-US" dirty="0"/>
              <a:t>Accuracy and Loss Plots</a:t>
            </a:r>
          </a:p>
        </p:txBody>
      </p:sp>
    </p:spTree>
    <p:extLst>
      <p:ext uri="{BB962C8B-B14F-4D97-AF65-F5344CB8AC3E}">
        <p14:creationId xmlns:p14="http://schemas.microsoft.com/office/powerpoint/2010/main" val="2401712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77"/>
        <p:cNvGrpSpPr/>
        <p:nvPr/>
      </p:nvGrpSpPr>
      <p:grpSpPr>
        <a:xfrm>
          <a:off x="0" y="0"/>
          <a:ext cx="0" cy="0"/>
          <a:chOff x="0" y="0"/>
          <a:chExt cx="0" cy="0"/>
        </a:xfrm>
      </p:grpSpPr>
      <p:sp>
        <p:nvSpPr>
          <p:cNvPr id="378" name="Google Shape;378;p66"/>
          <p:cNvSpPr txBox="1">
            <a:spLocks noGrp="1"/>
          </p:cNvSpPr>
          <p:nvPr>
            <p:ph type="body" idx="1"/>
          </p:nvPr>
        </p:nvSpPr>
        <p:spPr>
          <a:xfrm>
            <a:off x="2470951" y="2352675"/>
            <a:ext cx="4202100" cy="3726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lt1"/>
              </a:buClr>
              <a:buSzPts val="2400"/>
              <a:buNone/>
            </a:pPr>
            <a:r>
              <a:rPr lang="en" dirty="0"/>
              <a:t>COMPARISON OF RESULTS</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9"/>
          <p:cNvSpPr txBox="1">
            <a:spLocks noGrp="1"/>
          </p:cNvSpPr>
          <p:nvPr>
            <p:ph type="title"/>
          </p:nvPr>
        </p:nvSpPr>
        <p:spPr>
          <a:xfrm>
            <a:off x="399010" y="110423"/>
            <a:ext cx="4548419" cy="401618"/>
          </a:xfrm>
          <a:prstGeom prst="rect">
            <a:avLst/>
          </a:prstGeom>
          <a:noFill/>
          <a:ln>
            <a:noFill/>
          </a:ln>
        </p:spPr>
        <p:txBody>
          <a:bodyPr spcFirstLastPara="1" wrap="square" lIns="68575" tIns="34275" rIns="68575" bIns="34275" anchor="ctr" anchorCtr="0">
            <a:spAutoFit/>
          </a:bodyPr>
          <a:lstStyle/>
          <a:p>
            <a:pPr marL="0" lvl="0" indent="0" rtl="0">
              <a:lnSpc>
                <a:spcPct val="90000"/>
              </a:lnSpc>
              <a:spcBef>
                <a:spcPts val="0"/>
              </a:spcBef>
              <a:spcAft>
                <a:spcPts val="0"/>
              </a:spcAft>
              <a:buClr>
                <a:schemeClr val="lt1"/>
              </a:buClr>
              <a:buSzPts val="2400"/>
              <a:buNone/>
            </a:pPr>
            <a:r>
              <a:rPr lang="en-US" dirty="0"/>
              <a:t>Results</a:t>
            </a:r>
          </a:p>
        </p:txBody>
      </p:sp>
      <p:graphicFrame>
        <p:nvGraphicFramePr>
          <p:cNvPr id="3" name="Table 3">
            <a:extLst>
              <a:ext uri="{FF2B5EF4-FFF2-40B4-BE49-F238E27FC236}">
                <a16:creationId xmlns:a16="http://schemas.microsoft.com/office/drawing/2014/main" id="{5869C06A-9B1C-EE5C-583D-0454BC25B4F1}"/>
              </a:ext>
            </a:extLst>
          </p:cNvPr>
          <p:cNvGraphicFramePr>
            <a:graphicFrameLocks noGrp="1"/>
          </p:cNvGraphicFramePr>
          <p:nvPr>
            <p:extLst>
              <p:ext uri="{D42A27DB-BD31-4B8C-83A1-F6EECF244321}">
                <p14:modId xmlns:p14="http://schemas.microsoft.com/office/powerpoint/2010/main" val="2764817036"/>
              </p:ext>
            </p:extLst>
          </p:nvPr>
        </p:nvGraphicFramePr>
        <p:xfrm>
          <a:off x="482138" y="964621"/>
          <a:ext cx="7950950" cy="2225040"/>
        </p:xfrm>
        <a:graphic>
          <a:graphicData uri="http://schemas.openxmlformats.org/drawingml/2006/table">
            <a:tbl>
              <a:tblPr firstRow="1" bandRow="1">
                <a:tableStyleId>{0972F44A-5845-4A22-B5C1-DCD243E11834}</a:tableStyleId>
              </a:tblPr>
              <a:tblGrid>
                <a:gridCol w="2252749">
                  <a:extLst>
                    <a:ext uri="{9D8B030D-6E8A-4147-A177-3AD203B41FA5}">
                      <a16:colId xmlns:a16="http://schemas.microsoft.com/office/drawing/2014/main" val="427085114"/>
                    </a:ext>
                  </a:extLst>
                </a:gridCol>
                <a:gridCol w="1259205">
                  <a:extLst>
                    <a:ext uri="{9D8B030D-6E8A-4147-A177-3AD203B41FA5}">
                      <a16:colId xmlns:a16="http://schemas.microsoft.com/office/drawing/2014/main" val="2364964207"/>
                    </a:ext>
                  </a:extLst>
                </a:gridCol>
                <a:gridCol w="1330036">
                  <a:extLst>
                    <a:ext uri="{9D8B030D-6E8A-4147-A177-3AD203B41FA5}">
                      <a16:colId xmlns:a16="http://schemas.microsoft.com/office/drawing/2014/main" val="225571607"/>
                    </a:ext>
                  </a:extLst>
                </a:gridCol>
                <a:gridCol w="1292803">
                  <a:extLst>
                    <a:ext uri="{9D8B030D-6E8A-4147-A177-3AD203B41FA5}">
                      <a16:colId xmlns:a16="http://schemas.microsoft.com/office/drawing/2014/main" val="2240228505"/>
                    </a:ext>
                  </a:extLst>
                </a:gridCol>
                <a:gridCol w="1816157">
                  <a:extLst>
                    <a:ext uri="{9D8B030D-6E8A-4147-A177-3AD203B41FA5}">
                      <a16:colId xmlns:a16="http://schemas.microsoft.com/office/drawing/2014/main" val="2903049263"/>
                    </a:ext>
                  </a:extLst>
                </a:gridCol>
              </a:tblGrid>
              <a:tr h="370840">
                <a:tc>
                  <a:txBody>
                    <a:bodyPr/>
                    <a:lstStyle/>
                    <a:p>
                      <a:r>
                        <a:rPr lang="en-US" dirty="0"/>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Avg. 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Avg. 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Avg. F1 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Avg. 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9207368"/>
                  </a:ext>
                </a:extLst>
              </a:tr>
              <a:tr h="370840">
                <a:tc>
                  <a:txBody>
                    <a:bodyPr/>
                    <a:lstStyle/>
                    <a:p>
                      <a:r>
                        <a:rPr lang="en-US" dirty="0"/>
                        <a:t>Imbalanced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95.67%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96.33%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96.33%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97.82%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8890509"/>
                  </a:ext>
                </a:extLst>
              </a:tr>
              <a:tr h="370840">
                <a:tc>
                  <a:txBody>
                    <a:bodyPr/>
                    <a:lstStyle/>
                    <a:p>
                      <a:r>
                        <a:rPr lang="en-US" dirty="0"/>
                        <a:t>SMOTE- 1 Conv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98.67%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99.33%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99%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99.27%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4488753"/>
                  </a:ext>
                </a:extLst>
              </a:tr>
              <a:tr h="370840">
                <a:tc>
                  <a:txBody>
                    <a:bodyPr/>
                    <a:lstStyle/>
                    <a:p>
                      <a:r>
                        <a:rPr lang="en-US" dirty="0"/>
                        <a:t>SMOTE- 2 Conv, BS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99%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99.67%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99.33%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99.64%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52515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SMOTE- 2 Conv, BS 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99%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99.67%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99.33%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99.64%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2393778"/>
                  </a:ext>
                </a:extLst>
              </a:tr>
              <a:tr h="370840">
                <a:tc>
                  <a:txBody>
                    <a:bodyPr/>
                    <a:lstStyle/>
                    <a:p>
                      <a:r>
                        <a:rPr lang="en-US" dirty="0"/>
                        <a:t>Class Weighted Approach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3709157"/>
                  </a:ext>
                </a:extLst>
              </a:tr>
            </a:tbl>
          </a:graphicData>
        </a:graphic>
      </p:graphicFrame>
    </p:spTree>
    <p:extLst>
      <p:ext uri="{BB962C8B-B14F-4D97-AF65-F5344CB8AC3E}">
        <p14:creationId xmlns:p14="http://schemas.microsoft.com/office/powerpoint/2010/main" val="2133635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8"/>
          <p:cNvSpPr txBox="1">
            <a:spLocks noGrp="1"/>
          </p:cNvSpPr>
          <p:nvPr>
            <p:ph type="body" idx="1"/>
          </p:nvPr>
        </p:nvSpPr>
        <p:spPr>
          <a:xfrm>
            <a:off x="2104018" y="2366816"/>
            <a:ext cx="4935963" cy="409867"/>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lt1"/>
              </a:buClr>
              <a:buSzPts val="2400"/>
              <a:buNone/>
            </a:pPr>
            <a:r>
              <a:rPr lang="en-US" dirty="0"/>
              <a:t>CONCLUSION &amp; FUTURE SCOPE</a:t>
            </a:r>
            <a:endParaRPr dirty="0"/>
          </a:p>
        </p:txBody>
      </p:sp>
    </p:spTree>
    <p:extLst>
      <p:ext uri="{BB962C8B-B14F-4D97-AF65-F5344CB8AC3E}">
        <p14:creationId xmlns:p14="http://schemas.microsoft.com/office/powerpoint/2010/main" val="784079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9"/>
          <p:cNvSpPr txBox="1">
            <a:spLocks noGrp="1"/>
          </p:cNvSpPr>
          <p:nvPr>
            <p:ph type="title"/>
          </p:nvPr>
        </p:nvSpPr>
        <p:spPr>
          <a:xfrm>
            <a:off x="168461" y="90537"/>
            <a:ext cx="4548419" cy="401618"/>
          </a:xfrm>
          <a:prstGeom prst="rect">
            <a:avLst/>
          </a:prstGeom>
          <a:noFill/>
          <a:ln>
            <a:noFill/>
          </a:ln>
        </p:spPr>
        <p:txBody>
          <a:bodyPr spcFirstLastPara="1" wrap="square" lIns="68575" tIns="34275" rIns="68575" bIns="34275" anchor="ctr" anchorCtr="0">
            <a:spAutoFit/>
          </a:bodyPr>
          <a:lstStyle/>
          <a:p>
            <a:pPr marL="0" lvl="0" indent="0" rtl="0">
              <a:lnSpc>
                <a:spcPct val="90000"/>
              </a:lnSpc>
              <a:spcBef>
                <a:spcPts val="0"/>
              </a:spcBef>
              <a:spcAft>
                <a:spcPts val="0"/>
              </a:spcAft>
              <a:buClr>
                <a:schemeClr val="lt1"/>
              </a:buClr>
              <a:buSzPts val="2400"/>
              <a:buNone/>
            </a:pPr>
            <a:r>
              <a:rPr lang="en-US" dirty="0"/>
              <a:t>Conclusion</a:t>
            </a:r>
          </a:p>
        </p:txBody>
      </p:sp>
      <p:sp>
        <p:nvSpPr>
          <p:cNvPr id="2" name="TextBox 1">
            <a:extLst>
              <a:ext uri="{FF2B5EF4-FFF2-40B4-BE49-F238E27FC236}">
                <a16:creationId xmlns:a16="http://schemas.microsoft.com/office/drawing/2014/main" id="{94FFFB56-FCCE-7F43-0C2C-BC9304AFC666}"/>
              </a:ext>
            </a:extLst>
          </p:cNvPr>
          <p:cNvSpPr txBox="1"/>
          <p:nvPr/>
        </p:nvSpPr>
        <p:spPr>
          <a:xfrm>
            <a:off x="246970" y="603576"/>
            <a:ext cx="8369258" cy="1815882"/>
          </a:xfrm>
          <a:prstGeom prst="rect">
            <a:avLst/>
          </a:prstGeom>
          <a:noFill/>
        </p:spPr>
        <p:txBody>
          <a:bodyPr wrap="square" rtlCol="0">
            <a:spAutoFit/>
          </a:bodyPr>
          <a:lstStyle/>
          <a:p>
            <a:pPr marL="285750" indent="-285750" algn="just">
              <a:buFont typeface="Arial" panose="020B0604020202020204" pitchFamily="34" charset="0"/>
              <a:buChar char="•"/>
            </a:pPr>
            <a:r>
              <a:rPr lang="en-US" dirty="0"/>
              <a:t>Since the Class weighted approach takes into account the imbalanced data and is giving an average recall of 100% for benign, malignant and normal cases, we can tell that this model would be a good approach for lung cancer diagnosis.</a:t>
            </a:r>
          </a:p>
          <a:p>
            <a:pPr marL="285750" indent="-285750" algn="just">
              <a:buFont typeface="Arial" panose="020B0604020202020204" pitchFamily="34" charset="0"/>
              <a:buChar char="•"/>
            </a:pPr>
            <a:r>
              <a:rPr lang="en-US" dirty="0"/>
              <a:t>On the other hand, the above results could be circumstantial. It depends on how randomly the train and test split occurred, how the CT images were taken, what is the imbalance rate, how many layers were chosen, whether all the layers are able to capture different characteristics of the images etc. Therefore, a better model would be the one with SMOTE incorporated and 2 convolution layers with batch-size of 8. </a:t>
            </a:r>
          </a:p>
        </p:txBody>
      </p:sp>
      <p:sp>
        <p:nvSpPr>
          <p:cNvPr id="3" name="Google Shape;247;p49">
            <a:extLst>
              <a:ext uri="{FF2B5EF4-FFF2-40B4-BE49-F238E27FC236}">
                <a16:creationId xmlns:a16="http://schemas.microsoft.com/office/drawing/2014/main" id="{1E112044-0DE4-021E-A1B0-CF0B0C02DB7C}"/>
              </a:ext>
            </a:extLst>
          </p:cNvPr>
          <p:cNvSpPr txBox="1">
            <a:spLocks/>
          </p:cNvSpPr>
          <p:nvPr/>
        </p:nvSpPr>
        <p:spPr>
          <a:xfrm>
            <a:off x="168460" y="2825199"/>
            <a:ext cx="4548419" cy="401618"/>
          </a:xfrm>
          <a:prstGeom prst="rect">
            <a:avLst/>
          </a:prstGeom>
          <a:noFill/>
          <a:ln>
            <a:noFill/>
          </a:ln>
        </p:spPr>
        <p:txBody>
          <a:bodyPr spcFirstLastPara="1" wrap="square" lIns="68575" tIns="34275" rIns="68575" bIns="34275"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35AA1"/>
              </a:buClr>
              <a:buSzPts val="2400"/>
              <a:buFont typeface="Arial"/>
              <a:buNone/>
              <a:defRPr sz="2400" b="1" i="0" u="none" strike="noStrike" cap="none">
                <a:solidFill>
                  <a:srgbClr val="035AA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buClr>
                <a:schemeClr val="lt1"/>
              </a:buClr>
            </a:pPr>
            <a:r>
              <a:rPr lang="en-US" dirty="0"/>
              <a:t>Future Scope</a:t>
            </a:r>
          </a:p>
        </p:txBody>
      </p:sp>
      <p:sp>
        <p:nvSpPr>
          <p:cNvPr id="4" name="TextBox 3">
            <a:extLst>
              <a:ext uri="{FF2B5EF4-FFF2-40B4-BE49-F238E27FC236}">
                <a16:creationId xmlns:a16="http://schemas.microsoft.com/office/drawing/2014/main" id="{E3640B55-0B39-A6E4-1D24-276B7A80CF5A}"/>
              </a:ext>
            </a:extLst>
          </p:cNvPr>
          <p:cNvSpPr txBox="1"/>
          <p:nvPr/>
        </p:nvSpPr>
        <p:spPr>
          <a:xfrm>
            <a:off x="168461" y="3337651"/>
            <a:ext cx="8369258" cy="738664"/>
          </a:xfrm>
          <a:prstGeom prst="rect">
            <a:avLst/>
          </a:prstGeom>
          <a:noFill/>
        </p:spPr>
        <p:txBody>
          <a:bodyPr wrap="square" rtlCol="0">
            <a:spAutoFit/>
          </a:bodyPr>
          <a:lstStyle/>
          <a:p>
            <a:pPr marL="285750" indent="-285750" algn="just">
              <a:buFont typeface="Arial" panose="020B0604020202020204" pitchFamily="34" charset="0"/>
              <a:buChar char="•"/>
            </a:pPr>
            <a:r>
              <a:rPr lang="en-US" dirty="0"/>
              <a:t>Different angles to have a better picture of the entire lungs</a:t>
            </a:r>
          </a:p>
          <a:p>
            <a:pPr marL="285750" indent="-285750" algn="just">
              <a:buFont typeface="Arial" panose="020B0604020202020204" pitchFamily="34" charset="0"/>
              <a:buChar char="•"/>
            </a:pPr>
            <a:r>
              <a:rPr lang="en-US" dirty="0"/>
              <a:t>Determining stage and the condition of tumor</a:t>
            </a:r>
          </a:p>
          <a:p>
            <a:pPr marL="285750" indent="-285750" algn="just">
              <a:buFont typeface="Arial" panose="020B0604020202020204" pitchFamily="34" charset="0"/>
              <a:buChar char="•"/>
            </a:pPr>
            <a:r>
              <a:rPr lang="en-US" dirty="0"/>
              <a:t>Prediction/ Prescription of Treatment based on the tumor identified</a:t>
            </a:r>
          </a:p>
        </p:txBody>
      </p:sp>
    </p:spTree>
    <p:extLst>
      <p:ext uri="{BB962C8B-B14F-4D97-AF65-F5344CB8AC3E}">
        <p14:creationId xmlns:p14="http://schemas.microsoft.com/office/powerpoint/2010/main" val="1498217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70"/>
          <p:cNvSpPr txBox="1">
            <a:spLocks noGrp="1"/>
          </p:cNvSpPr>
          <p:nvPr>
            <p:ph type="body" idx="1"/>
          </p:nvPr>
        </p:nvSpPr>
        <p:spPr>
          <a:xfrm>
            <a:off x="3567600" y="2362350"/>
            <a:ext cx="2008800" cy="4188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lt1"/>
              </a:buClr>
              <a:buSzPts val="2400"/>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4"/>
          <p:cNvSpPr txBox="1">
            <a:spLocks noGrp="1"/>
          </p:cNvSpPr>
          <p:nvPr>
            <p:ph type="body" idx="1"/>
          </p:nvPr>
        </p:nvSpPr>
        <p:spPr>
          <a:xfrm>
            <a:off x="2614613" y="2352675"/>
            <a:ext cx="3990975" cy="372666"/>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lt1"/>
              </a:buClr>
              <a:buSzPts val="2400"/>
              <a:buNone/>
            </a:pPr>
            <a:r>
              <a:rPr lang="en"/>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5"/>
          <p:cNvSpPr txBox="1">
            <a:spLocks noGrp="1"/>
          </p:cNvSpPr>
          <p:nvPr>
            <p:ph type="title"/>
          </p:nvPr>
        </p:nvSpPr>
        <p:spPr>
          <a:xfrm>
            <a:off x="234275" y="355088"/>
            <a:ext cx="5355000" cy="401700"/>
          </a:xfrm>
          <a:prstGeom prst="rect">
            <a:avLst/>
          </a:prstGeom>
          <a:noFill/>
          <a:ln>
            <a:noFill/>
          </a:ln>
        </p:spPr>
        <p:txBody>
          <a:bodyPr spcFirstLastPara="1" wrap="square" lIns="68575" tIns="34275" rIns="68575" bIns="34275" anchor="ctr" anchorCtr="0">
            <a:spAutoFit/>
          </a:bodyPr>
          <a:lstStyle/>
          <a:p>
            <a:pPr marL="0" lvl="0" indent="0" algn="l" rtl="0">
              <a:lnSpc>
                <a:spcPct val="90000"/>
              </a:lnSpc>
              <a:spcBef>
                <a:spcPts val="0"/>
              </a:spcBef>
              <a:spcAft>
                <a:spcPts val="0"/>
              </a:spcAft>
              <a:buClr>
                <a:srgbClr val="00539B"/>
              </a:buClr>
              <a:buSzPts val="2400"/>
              <a:buFont typeface="Arial"/>
              <a:buNone/>
            </a:pPr>
            <a:r>
              <a:rPr lang="en">
                <a:solidFill>
                  <a:srgbClr val="00539B"/>
                </a:solidFill>
              </a:rPr>
              <a:t>INTRODUCTION</a:t>
            </a:r>
            <a:endParaRPr/>
          </a:p>
        </p:txBody>
      </p:sp>
      <p:sp>
        <p:nvSpPr>
          <p:cNvPr id="224" name="Google Shape;224;p45"/>
          <p:cNvSpPr txBox="1"/>
          <p:nvPr/>
        </p:nvSpPr>
        <p:spPr>
          <a:xfrm>
            <a:off x="208025" y="756788"/>
            <a:ext cx="5407500" cy="406262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None/>
            </a:pPr>
            <a:r>
              <a:rPr lang="en" sz="1400" b="1" i="0" u="none" strike="noStrike" cap="none" dirty="0">
                <a:solidFill>
                  <a:srgbClr val="000000"/>
                </a:solidFill>
                <a:latin typeface="Arial"/>
                <a:ea typeface="Arial"/>
                <a:cs typeface="Arial"/>
                <a:sym typeface="Arial"/>
              </a:rPr>
              <a:t>Objective</a:t>
            </a:r>
            <a:r>
              <a:rPr lang="en" sz="1400" b="0" i="0" u="none" strike="noStrike" cap="none" dirty="0">
                <a:solidFill>
                  <a:srgbClr val="000000"/>
                </a:solidFill>
                <a:latin typeface="Arial"/>
                <a:ea typeface="Arial"/>
                <a:cs typeface="Arial"/>
                <a:sym typeface="Arial"/>
              </a:rPr>
              <a:t>: </a:t>
            </a:r>
            <a:r>
              <a:rPr lang="en" dirty="0"/>
              <a:t>The goal of this project is to </a:t>
            </a:r>
            <a:r>
              <a:rPr lang="en-US" dirty="0"/>
              <a:t>reduce the time and effort required for lung cancer diagnosis, while also minimizing the possibility of human errors. </a:t>
            </a:r>
          </a:p>
          <a:p>
            <a:pPr marL="0" marR="0" lvl="0" indent="0" algn="l" rtl="0">
              <a:lnSpc>
                <a:spcPct val="100000"/>
              </a:lnSpc>
              <a:spcBef>
                <a:spcPts val="0"/>
              </a:spcBef>
              <a:spcAft>
                <a:spcPts val="0"/>
              </a:spcAft>
              <a:buClr>
                <a:srgbClr val="000000"/>
              </a:buClr>
              <a:buSzPts val="1400"/>
              <a:buFont typeface="Arial"/>
              <a:buNone/>
            </a:pPr>
            <a:endParaRPr lang="en-US" dirty="0"/>
          </a:p>
          <a:p>
            <a:pPr marL="0" marR="0" lvl="0" indent="0" algn="l" rtl="0">
              <a:lnSpc>
                <a:spcPct val="100000"/>
              </a:lnSpc>
              <a:spcBef>
                <a:spcPts val="0"/>
              </a:spcBef>
              <a:spcAft>
                <a:spcPts val="0"/>
              </a:spcAft>
              <a:buClr>
                <a:srgbClr val="000000"/>
              </a:buClr>
              <a:buSzPts val="1400"/>
              <a:buFont typeface="Arial"/>
              <a:buNone/>
            </a:pPr>
            <a:endParaRPr dirty="0"/>
          </a:p>
          <a:p>
            <a:pPr algn="just"/>
            <a:r>
              <a:rPr lang="en" sz="1400" b="1" i="0" u="none" strike="noStrike" cap="none" dirty="0">
                <a:solidFill>
                  <a:srgbClr val="000000"/>
                </a:solidFill>
                <a:latin typeface="Arial"/>
                <a:ea typeface="Arial"/>
                <a:cs typeface="Arial"/>
                <a:sym typeface="Arial"/>
              </a:rPr>
              <a:t>Motivation</a:t>
            </a:r>
            <a:r>
              <a:rPr lang="en" sz="1400" b="0" i="0" u="none" strike="noStrike" cap="none" dirty="0">
                <a:solidFill>
                  <a:srgbClr val="000000"/>
                </a:solidFill>
                <a:latin typeface="Arial"/>
                <a:ea typeface="Arial"/>
                <a:cs typeface="Arial"/>
                <a:sym typeface="Arial"/>
              </a:rPr>
              <a:t>: </a:t>
            </a:r>
            <a:r>
              <a:rPr lang="en-US" dirty="0"/>
              <a:t>The current standard method of diagnosing lung cancer is a time-consuming and error-prone process that requires doctors to visually examine CT scan images for small nodules and then classify them as benign or malignant. The proposed project aims to develop an AI-based solution that can accurately and efficiently inspect CT images and classify them in a matter of minutes. </a:t>
            </a:r>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Arial"/>
                <a:ea typeface="Arial"/>
                <a:cs typeface="Arial"/>
                <a:sym typeface="Arial"/>
              </a:rPr>
              <a:t>Dataset: </a:t>
            </a:r>
            <a:r>
              <a:rPr lang="en" sz="1400" i="0" u="none" strike="noStrike" cap="none" dirty="0">
                <a:solidFill>
                  <a:srgbClr val="000000"/>
                </a:solidFill>
                <a:latin typeface="Arial"/>
                <a:ea typeface="Arial"/>
                <a:cs typeface="Arial"/>
                <a:sym typeface="Arial"/>
              </a:rPr>
              <a:t>NCCD </a:t>
            </a:r>
            <a:r>
              <a:rPr lang="en" dirty="0"/>
              <a:t>Lung cancer </a:t>
            </a:r>
            <a:r>
              <a:rPr lang="en" sz="1400" b="0" i="0" u="none" strike="noStrike" cap="none" dirty="0">
                <a:solidFill>
                  <a:srgbClr val="000000"/>
                </a:solidFill>
                <a:latin typeface="Arial"/>
                <a:ea typeface="Arial"/>
                <a:cs typeface="Arial"/>
                <a:sym typeface="Arial"/>
              </a:rPr>
              <a:t>dataset was provided by Kaggle</a:t>
            </a:r>
          </a:p>
          <a:p>
            <a:pPr marL="0" marR="0" lvl="0" indent="0" algn="l" rtl="0">
              <a:lnSpc>
                <a:spcPct val="100000"/>
              </a:lnSpc>
              <a:spcBef>
                <a:spcPts val="0"/>
              </a:spcBef>
              <a:spcAft>
                <a:spcPts val="0"/>
              </a:spcAft>
              <a:buClr>
                <a:srgbClr val="000000"/>
              </a:buClr>
              <a:buSzPts val="1400"/>
              <a:buFont typeface="Arial"/>
              <a:buNone/>
            </a:pPr>
            <a:endParaRPr lang="en" dirty="0"/>
          </a:p>
          <a:p>
            <a:pPr marL="0" marR="0" lvl="0" indent="0" algn="l" rtl="0">
              <a:lnSpc>
                <a:spcPct val="100000"/>
              </a:lnSpc>
              <a:spcBef>
                <a:spcPts val="0"/>
              </a:spcBef>
              <a:spcAft>
                <a:spcPts val="0"/>
              </a:spcAft>
              <a:buClr>
                <a:srgbClr val="000000"/>
              </a:buClr>
              <a:buSzPts val="1400"/>
              <a:buFont typeface="Arial"/>
              <a:buNone/>
            </a:pPr>
            <a:endParaRPr lang="en" dirty="0"/>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Arial"/>
                <a:ea typeface="Arial"/>
                <a:cs typeface="Arial"/>
                <a:sym typeface="Arial"/>
              </a:rPr>
              <a:t>Modules: </a:t>
            </a:r>
            <a:r>
              <a:rPr lang="en" sz="1400" b="0" i="0" u="none" strike="noStrike" cap="none" dirty="0" err="1">
                <a:solidFill>
                  <a:srgbClr val="000000"/>
                </a:solidFill>
                <a:latin typeface="Arial"/>
                <a:ea typeface="Arial"/>
                <a:cs typeface="Arial"/>
                <a:sym typeface="Arial"/>
              </a:rPr>
              <a:t>tensorflow</a:t>
            </a:r>
            <a:r>
              <a:rPr lang="en" sz="1400" b="0" i="0" u="none" strike="noStrike" cap="none" dirty="0">
                <a:solidFill>
                  <a:srgbClr val="000000"/>
                </a:solidFill>
                <a:latin typeface="Arial"/>
                <a:ea typeface="Arial"/>
                <a:cs typeface="Arial"/>
                <a:sym typeface="Arial"/>
              </a:rPr>
              <a:t>, </a:t>
            </a:r>
            <a:r>
              <a:rPr lang="en" sz="1400" b="0" i="0" u="none" strike="noStrike" cap="none" dirty="0" err="1">
                <a:solidFill>
                  <a:srgbClr val="000000"/>
                </a:solidFill>
                <a:latin typeface="Arial"/>
                <a:ea typeface="Arial"/>
                <a:cs typeface="Arial"/>
                <a:sym typeface="Arial"/>
              </a:rPr>
              <a:t>kera</a:t>
            </a:r>
            <a:r>
              <a:rPr lang="en" dirty="0" err="1"/>
              <a:t>s</a:t>
            </a:r>
            <a:r>
              <a:rPr lang="en" dirty="0"/>
              <a:t>, </a:t>
            </a:r>
            <a:r>
              <a:rPr lang="en" dirty="0" err="1"/>
              <a:t>sklearn</a:t>
            </a:r>
            <a:r>
              <a:rPr lang="en" dirty="0"/>
              <a:t>, </a:t>
            </a:r>
            <a:r>
              <a:rPr lang="en" dirty="0" err="1"/>
              <a:t>imblearn</a:t>
            </a:r>
            <a:endParaRPr sz="1400" b="0" i="0" u="none" strike="noStrike" cap="none" dirty="0">
              <a:solidFill>
                <a:srgbClr val="000000"/>
              </a:solidFill>
              <a:latin typeface="Arial"/>
              <a:ea typeface="Arial"/>
              <a:cs typeface="Arial"/>
              <a:sym typeface="Arial"/>
            </a:endParaRPr>
          </a:p>
        </p:txBody>
      </p:sp>
      <p:pic>
        <p:nvPicPr>
          <p:cNvPr id="1026" name="Picture 2" descr="Lung Cancer: Types, Stages, Symptoms, Diagnosis &amp; Treatment">
            <a:extLst>
              <a:ext uri="{FF2B5EF4-FFF2-40B4-BE49-F238E27FC236}">
                <a16:creationId xmlns:a16="http://schemas.microsoft.com/office/drawing/2014/main" id="{70990238-C863-97E8-6700-FA8BF8062E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79" b="9210"/>
          <a:stretch/>
        </p:blipFill>
        <p:spPr bwMode="auto">
          <a:xfrm>
            <a:off x="6576968" y="555938"/>
            <a:ext cx="1652631" cy="18149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E03E920-BA10-E000-8DD0-C2D8F2C6F129}"/>
              </a:ext>
            </a:extLst>
          </p:cNvPr>
          <p:cNvPicPr>
            <a:picLocks noChangeAspect="1"/>
          </p:cNvPicPr>
          <p:nvPr/>
        </p:nvPicPr>
        <p:blipFill>
          <a:blip r:embed="rId4"/>
          <a:stretch>
            <a:fillRect/>
          </a:stretch>
        </p:blipFill>
        <p:spPr>
          <a:xfrm>
            <a:off x="6358968" y="2645920"/>
            <a:ext cx="2088632" cy="208863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6"/>
          <p:cNvSpPr txBox="1">
            <a:spLocks noGrp="1"/>
          </p:cNvSpPr>
          <p:nvPr>
            <p:ph type="body" idx="1"/>
          </p:nvPr>
        </p:nvSpPr>
        <p:spPr>
          <a:xfrm>
            <a:off x="2614613" y="2352675"/>
            <a:ext cx="3990900" cy="3726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lt1"/>
              </a:buClr>
              <a:buSzPts val="2400"/>
              <a:buNone/>
            </a:pPr>
            <a:r>
              <a:rPr lang="en"/>
              <a:t>REVIEW OF DATASET</a:t>
            </a:r>
            <a:endParaRPr/>
          </a:p>
        </p:txBody>
      </p:sp>
    </p:spTree>
    <p:extLst>
      <p:ext uri="{BB962C8B-B14F-4D97-AF65-F5344CB8AC3E}">
        <p14:creationId xmlns:p14="http://schemas.microsoft.com/office/powerpoint/2010/main" val="3859446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7"/>
          <p:cNvSpPr txBox="1">
            <a:spLocks noGrp="1"/>
          </p:cNvSpPr>
          <p:nvPr>
            <p:ph type="title"/>
          </p:nvPr>
        </p:nvSpPr>
        <p:spPr>
          <a:xfrm>
            <a:off x="425398" y="355088"/>
            <a:ext cx="5355000" cy="401700"/>
          </a:xfrm>
          <a:prstGeom prst="rect">
            <a:avLst/>
          </a:prstGeom>
          <a:noFill/>
          <a:ln>
            <a:noFill/>
          </a:ln>
        </p:spPr>
        <p:txBody>
          <a:bodyPr spcFirstLastPara="1" wrap="square" lIns="68575" tIns="34275" rIns="68575" bIns="34275" anchor="ctr" anchorCtr="0">
            <a:spAutoFit/>
          </a:bodyPr>
          <a:lstStyle/>
          <a:p>
            <a:pPr marL="0" lvl="0" indent="0" algn="l" rtl="0">
              <a:lnSpc>
                <a:spcPct val="90000"/>
              </a:lnSpc>
              <a:spcBef>
                <a:spcPts val="0"/>
              </a:spcBef>
              <a:spcAft>
                <a:spcPts val="0"/>
              </a:spcAft>
              <a:buClr>
                <a:srgbClr val="00539B"/>
              </a:buClr>
              <a:buSzPts val="2400"/>
              <a:buFont typeface="Arial"/>
              <a:buNone/>
            </a:pPr>
            <a:r>
              <a:rPr lang="en">
                <a:solidFill>
                  <a:srgbClr val="00539B"/>
                </a:solidFill>
              </a:rPr>
              <a:t>REVIEW OF DATASET</a:t>
            </a:r>
            <a:endParaRPr/>
          </a:p>
        </p:txBody>
      </p:sp>
      <p:sp>
        <p:nvSpPr>
          <p:cNvPr id="237" name="Google Shape;237;p47"/>
          <p:cNvSpPr txBox="1"/>
          <p:nvPr/>
        </p:nvSpPr>
        <p:spPr>
          <a:xfrm>
            <a:off x="425398" y="587209"/>
            <a:ext cx="8211839" cy="1808157"/>
          </a:xfrm>
          <a:prstGeom prst="rect">
            <a:avLst/>
          </a:prstGeom>
          <a:noFill/>
          <a:ln>
            <a:noFill/>
          </a:ln>
        </p:spPr>
        <p:txBody>
          <a:bodyPr spcFirstLastPara="1" wrap="square" lIns="91425" tIns="91425" rIns="91425" bIns="91425" anchor="t" anchorCtr="0">
            <a:spAutoFit/>
          </a:bodyPr>
          <a:lstStyle/>
          <a:p>
            <a:pPr marL="171450" marR="0" lvl="0" indent="-171450" algn="just" rtl="0">
              <a:lnSpc>
                <a:spcPct val="115000"/>
              </a:lnSpc>
              <a:spcBef>
                <a:spcPts val="1500"/>
              </a:spcBef>
              <a:spcAft>
                <a:spcPts val="0"/>
              </a:spcAft>
              <a:buClr>
                <a:schemeClr val="dk1"/>
              </a:buClr>
              <a:buSzPts val="1100"/>
              <a:buFont typeface="Arial" panose="020B0604020202020204" pitchFamily="34" charset="0"/>
              <a:buChar char="•"/>
            </a:pPr>
            <a:r>
              <a:rPr lang="en-US" dirty="0">
                <a:solidFill>
                  <a:schemeClr val="dk1"/>
                </a:solidFill>
              </a:rPr>
              <a:t>We have a dataset of 1190 CT scan images that represent 110 cases. The cases are classified into three categories, normal, benign, and malignant. Among the cases, 40 are diagnosed as malignant, 15 as benign, and 55 as normal. </a:t>
            </a:r>
          </a:p>
          <a:p>
            <a:pPr marL="171450" marR="0" lvl="0" indent="-171450" algn="just" rtl="0">
              <a:lnSpc>
                <a:spcPct val="115000"/>
              </a:lnSpc>
              <a:spcBef>
                <a:spcPts val="1500"/>
              </a:spcBef>
              <a:spcAft>
                <a:spcPts val="0"/>
              </a:spcAft>
              <a:buClr>
                <a:schemeClr val="dk1"/>
              </a:buClr>
              <a:buSzPts val="1100"/>
              <a:buFont typeface="Arial" panose="020B0604020202020204" pitchFamily="34" charset="0"/>
              <a:buChar char="•"/>
            </a:pPr>
            <a:r>
              <a:rPr lang="en-US" dirty="0">
                <a:solidFill>
                  <a:schemeClr val="dk1"/>
                </a:solidFill>
              </a:rPr>
              <a:t>These images will be used to train and test the deep learning model to classify new CT scan images based on the presence or absence of cancerous nodules. </a:t>
            </a:r>
          </a:p>
        </p:txBody>
      </p:sp>
      <p:pic>
        <p:nvPicPr>
          <p:cNvPr id="3" name="Picture 2">
            <a:extLst>
              <a:ext uri="{FF2B5EF4-FFF2-40B4-BE49-F238E27FC236}">
                <a16:creationId xmlns:a16="http://schemas.microsoft.com/office/drawing/2014/main" id="{CD8A941E-B076-467B-665F-CC6202765F79}"/>
              </a:ext>
            </a:extLst>
          </p:cNvPr>
          <p:cNvPicPr>
            <a:picLocks noChangeAspect="1"/>
          </p:cNvPicPr>
          <p:nvPr/>
        </p:nvPicPr>
        <p:blipFill>
          <a:blip r:embed="rId3"/>
          <a:stretch>
            <a:fillRect/>
          </a:stretch>
        </p:blipFill>
        <p:spPr>
          <a:xfrm>
            <a:off x="1152969" y="2448413"/>
            <a:ext cx="1949929" cy="1949929"/>
          </a:xfrm>
          <a:prstGeom prst="rect">
            <a:avLst/>
          </a:prstGeom>
        </p:spPr>
      </p:pic>
      <p:pic>
        <p:nvPicPr>
          <p:cNvPr id="4" name="Picture 3">
            <a:extLst>
              <a:ext uri="{FF2B5EF4-FFF2-40B4-BE49-F238E27FC236}">
                <a16:creationId xmlns:a16="http://schemas.microsoft.com/office/drawing/2014/main" id="{8E42786A-9CD3-132E-BC66-0E2994329619}"/>
              </a:ext>
            </a:extLst>
          </p:cNvPr>
          <p:cNvPicPr>
            <a:picLocks noChangeAspect="1"/>
          </p:cNvPicPr>
          <p:nvPr/>
        </p:nvPicPr>
        <p:blipFill>
          <a:blip r:embed="rId4"/>
          <a:stretch>
            <a:fillRect/>
          </a:stretch>
        </p:blipFill>
        <p:spPr>
          <a:xfrm>
            <a:off x="3778532" y="2448412"/>
            <a:ext cx="1949930" cy="1949930"/>
          </a:xfrm>
          <a:prstGeom prst="rect">
            <a:avLst/>
          </a:prstGeom>
        </p:spPr>
      </p:pic>
      <p:pic>
        <p:nvPicPr>
          <p:cNvPr id="5" name="Picture 4">
            <a:extLst>
              <a:ext uri="{FF2B5EF4-FFF2-40B4-BE49-F238E27FC236}">
                <a16:creationId xmlns:a16="http://schemas.microsoft.com/office/drawing/2014/main" id="{448F0A5F-D9F3-DBEC-B595-D841D2E41E78}"/>
              </a:ext>
            </a:extLst>
          </p:cNvPr>
          <p:cNvPicPr>
            <a:picLocks noChangeAspect="1"/>
          </p:cNvPicPr>
          <p:nvPr/>
        </p:nvPicPr>
        <p:blipFill>
          <a:blip r:embed="rId5"/>
          <a:stretch>
            <a:fillRect/>
          </a:stretch>
        </p:blipFill>
        <p:spPr>
          <a:xfrm>
            <a:off x="6404096" y="2439782"/>
            <a:ext cx="1949930" cy="1949930"/>
          </a:xfrm>
          <a:prstGeom prst="rect">
            <a:avLst/>
          </a:prstGeom>
        </p:spPr>
      </p:pic>
      <p:sp>
        <p:nvSpPr>
          <p:cNvPr id="6" name="TextBox 5">
            <a:extLst>
              <a:ext uri="{FF2B5EF4-FFF2-40B4-BE49-F238E27FC236}">
                <a16:creationId xmlns:a16="http://schemas.microsoft.com/office/drawing/2014/main" id="{A846892E-443D-A4A3-7B55-D69B131158C1}"/>
              </a:ext>
            </a:extLst>
          </p:cNvPr>
          <p:cNvSpPr txBox="1"/>
          <p:nvPr/>
        </p:nvSpPr>
        <p:spPr>
          <a:xfrm>
            <a:off x="1576873" y="4523434"/>
            <a:ext cx="1027845" cy="276999"/>
          </a:xfrm>
          <a:prstGeom prst="rect">
            <a:avLst/>
          </a:prstGeom>
          <a:noFill/>
        </p:spPr>
        <p:txBody>
          <a:bodyPr wrap="none" rtlCol="0">
            <a:spAutoFit/>
          </a:bodyPr>
          <a:lstStyle/>
          <a:p>
            <a:r>
              <a:rPr lang="en-US" sz="1200" dirty="0"/>
              <a:t>Benign case</a:t>
            </a:r>
          </a:p>
        </p:txBody>
      </p:sp>
      <p:sp>
        <p:nvSpPr>
          <p:cNvPr id="7" name="TextBox 6">
            <a:extLst>
              <a:ext uri="{FF2B5EF4-FFF2-40B4-BE49-F238E27FC236}">
                <a16:creationId xmlns:a16="http://schemas.microsoft.com/office/drawing/2014/main" id="{24EE593B-C3F8-FDA9-F615-C7D4CB3E26B5}"/>
              </a:ext>
            </a:extLst>
          </p:cNvPr>
          <p:cNvSpPr txBox="1"/>
          <p:nvPr/>
        </p:nvSpPr>
        <p:spPr>
          <a:xfrm>
            <a:off x="4201102" y="4511413"/>
            <a:ext cx="1215397" cy="276999"/>
          </a:xfrm>
          <a:prstGeom prst="rect">
            <a:avLst/>
          </a:prstGeom>
          <a:noFill/>
        </p:spPr>
        <p:txBody>
          <a:bodyPr wrap="none" rtlCol="0">
            <a:spAutoFit/>
          </a:bodyPr>
          <a:lstStyle/>
          <a:p>
            <a:r>
              <a:rPr lang="en-US" sz="1200" dirty="0"/>
              <a:t>Malignant case</a:t>
            </a:r>
          </a:p>
        </p:txBody>
      </p:sp>
      <p:sp>
        <p:nvSpPr>
          <p:cNvPr id="8" name="TextBox 7">
            <a:extLst>
              <a:ext uri="{FF2B5EF4-FFF2-40B4-BE49-F238E27FC236}">
                <a16:creationId xmlns:a16="http://schemas.microsoft.com/office/drawing/2014/main" id="{915FC71D-A0D6-0A9C-1B41-D8A65BBA4102}"/>
              </a:ext>
            </a:extLst>
          </p:cNvPr>
          <p:cNvSpPr txBox="1"/>
          <p:nvPr/>
        </p:nvSpPr>
        <p:spPr>
          <a:xfrm>
            <a:off x="6826666" y="4495804"/>
            <a:ext cx="1045479" cy="276999"/>
          </a:xfrm>
          <a:prstGeom prst="rect">
            <a:avLst/>
          </a:prstGeom>
          <a:noFill/>
        </p:spPr>
        <p:txBody>
          <a:bodyPr wrap="none" rtlCol="0">
            <a:spAutoFit/>
          </a:bodyPr>
          <a:lstStyle/>
          <a:p>
            <a:r>
              <a:rPr lang="en-US" sz="1200" dirty="0"/>
              <a:t>Normal case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7"/>
          <p:cNvSpPr txBox="1">
            <a:spLocks noGrp="1"/>
          </p:cNvSpPr>
          <p:nvPr>
            <p:ph type="title"/>
          </p:nvPr>
        </p:nvSpPr>
        <p:spPr>
          <a:xfrm>
            <a:off x="425398" y="355088"/>
            <a:ext cx="5355000" cy="401700"/>
          </a:xfrm>
          <a:prstGeom prst="rect">
            <a:avLst/>
          </a:prstGeom>
          <a:noFill/>
          <a:ln>
            <a:noFill/>
          </a:ln>
        </p:spPr>
        <p:txBody>
          <a:bodyPr spcFirstLastPara="1" wrap="square" lIns="68575" tIns="34275" rIns="68575" bIns="34275" anchor="ctr" anchorCtr="0">
            <a:spAutoFit/>
          </a:bodyPr>
          <a:lstStyle/>
          <a:p>
            <a:pPr marL="0" lvl="0" indent="0" algn="l" rtl="0">
              <a:lnSpc>
                <a:spcPct val="90000"/>
              </a:lnSpc>
              <a:spcBef>
                <a:spcPts val="0"/>
              </a:spcBef>
              <a:spcAft>
                <a:spcPts val="0"/>
              </a:spcAft>
              <a:buClr>
                <a:srgbClr val="00539B"/>
              </a:buClr>
              <a:buSzPts val="2400"/>
              <a:buFont typeface="Arial"/>
              <a:buNone/>
            </a:pPr>
            <a:r>
              <a:rPr lang="en">
                <a:solidFill>
                  <a:srgbClr val="00539B"/>
                </a:solidFill>
              </a:rPr>
              <a:t>REVIEW OF DATASET</a:t>
            </a:r>
            <a:endParaRPr/>
          </a:p>
        </p:txBody>
      </p:sp>
      <p:sp>
        <p:nvSpPr>
          <p:cNvPr id="237" name="Google Shape;237;p47"/>
          <p:cNvSpPr txBox="1"/>
          <p:nvPr/>
        </p:nvSpPr>
        <p:spPr>
          <a:xfrm>
            <a:off x="456299" y="888875"/>
            <a:ext cx="8118534" cy="1312637"/>
          </a:xfrm>
          <a:prstGeom prst="rect">
            <a:avLst/>
          </a:prstGeom>
          <a:noFill/>
          <a:ln>
            <a:noFill/>
          </a:ln>
        </p:spPr>
        <p:txBody>
          <a:bodyPr spcFirstLastPara="1" wrap="square" lIns="91425" tIns="91425" rIns="91425" bIns="91425" anchor="t" anchorCtr="0">
            <a:spAutoFit/>
          </a:bodyPr>
          <a:lstStyle/>
          <a:p>
            <a:pPr marL="171450" marR="0" lvl="0" indent="-171450" algn="just" rtl="0">
              <a:lnSpc>
                <a:spcPct val="115000"/>
              </a:lnSpc>
              <a:spcBef>
                <a:spcPts val="1500"/>
              </a:spcBef>
              <a:spcAft>
                <a:spcPts val="0"/>
              </a:spcAft>
              <a:buClr>
                <a:schemeClr val="dk1"/>
              </a:buClr>
              <a:buSzPts val="1100"/>
              <a:buFont typeface="Arial" panose="020B0604020202020204" pitchFamily="34" charset="0"/>
              <a:buChar char="•"/>
            </a:pPr>
            <a:r>
              <a:rPr lang="en-US" dirty="0">
                <a:solidFill>
                  <a:schemeClr val="dk1"/>
                </a:solidFill>
              </a:rPr>
              <a:t>Each scan contains several slices. The number of these slices range from 80 to 200 slices, each of them represents an image of the human chest with different sides and angles. </a:t>
            </a:r>
          </a:p>
          <a:p>
            <a:pPr marL="171450" marR="0" lvl="0" indent="-171450" algn="just" rtl="0">
              <a:lnSpc>
                <a:spcPct val="115000"/>
              </a:lnSpc>
              <a:spcBef>
                <a:spcPts val="1500"/>
              </a:spcBef>
              <a:spcAft>
                <a:spcPts val="0"/>
              </a:spcAft>
              <a:buClr>
                <a:schemeClr val="dk1"/>
              </a:buClr>
              <a:buSzPts val="1100"/>
              <a:buFont typeface="Arial" panose="020B0604020202020204" pitchFamily="34" charset="0"/>
              <a:buChar char="•"/>
            </a:pPr>
            <a:r>
              <a:rPr lang="en-US" dirty="0">
                <a:solidFill>
                  <a:schemeClr val="dk1"/>
                </a:solidFill>
              </a:rPr>
              <a:t>The 110 cases vary in gender, age, educational attainment, area of residence, and living status. </a:t>
            </a:r>
          </a:p>
        </p:txBody>
      </p:sp>
      <p:pic>
        <p:nvPicPr>
          <p:cNvPr id="2" name="Picture 1">
            <a:extLst>
              <a:ext uri="{FF2B5EF4-FFF2-40B4-BE49-F238E27FC236}">
                <a16:creationId xmlns:a16="http://schemas.microsoft.com/office/drawing/2014/main" id="{4499D49B-EBE1-B289-5ECA-A781B9A9C5DE}"/>
              </a:ext>
            </a:extLst>
          </p:cNvPr>
          <p:cNvPicPr>
            <a:picLocks noChangeAspect="1"/>
          </p:cNvPicPr>
          <p:nvPr/>
        </p:nvPicPr>
        <p:blipFill>
          <a:blip r:embed="rId3"/>
          <a:stretch>
            <a:fillRect/>
          </a:stretch>
        </p:blipFill>
        <p:spPr>
          <a:xfrm>
            <a:off x="2117481" y="2571750"/>
            <a:ext cx="1970833" cy="1970833"/>
          </a:xfrm>
          <a:prstGeom prst="rect">
            <a:avLst/>
          </a:prstGeom>
        </p:spPr>
      </p:pic>
      <p:pic>
        <p:nvPicPr>
          <p:cNvPr id="3" name="Picture 2">
            <a:extLst>
              <a:ext uri="{FF2B5EF4-FFF2-40B4-BE49-F238E27FC236}">
                <a16:creationId xmlns:a16="http://schemas.microsoft.com/office/drawing/2014/main" id="{6E5411EE-384E-4702-A735-0977BE1866CA}"/>
              </a:ext>
            </a:extLst>
          </p:cNvPr>
          <p:cNvPicPr>
            <a:picLocks noChangeAspect="1"/>
          </p:cNvPicPr>
          <p:nvPr/>
        </p:nvPicPr>
        <p:blipFill>
          <a:blip r:embed="rId4"/>
          <a:stretch>
            <a:fillRect/>
          </a:stretch>
        </p:blipFill>
        <p:spPr>
          <a:xfrm>
            <a:off x="5346156" y="2571749"/>
            <a:ext cx="1970834" cy="1970834"/>
          </a:xfrm>
          <a:prstGeom prst="rect">
            <a:avLst/>
          </a:prstGeom>
        </p:spPr>
      </p:pic>
      <p:sp>
        <p:nvSpPr>
          <p:cNvPr id="4" name="TextBox 3">
            <a:extLst>
              <a:ext uri="{FF2B5EF4-FFF2-40B4-BE49-F238E27FC236}">
                <a16:creationId xmlns:a16="http://schemas.microsoft.com/office/drawing/2014/main" id="{BFFB8811-CE43-71EA-405D-865F142D55E1}"/>
              </a:ext>
            </a:extLst>
          </p:cNvPr>
          <p:cNvSpPr txBox="1"/>
          <p:nvPr/>
        </p:nvSpPr>
        <p:spPr>
          <a:xfrm>
            <a:off x="3202875" y="4579907"/>
            <a:ext cx="2738250" cy="276999"/>
          </a:xfrm>
          <a:prstGeom prst="rect">
            <a:avLst/>
          </a:prstGeom>
          <a:noFill/>
        </p:spPr>
        <p:txBody>
          <a:bodyPr wrap="none" rtlCol="0">
            <a:spAutoFit/>
          </a:bodyPr>
          <a:lstStyle/>
          <a:p>
            <a:r>
              <a:rPr lang="en-US" sz="1200" dirty="0"/>
              <a:t>Test cases of lung </a:t>
            </a:r>
            <a:r>
              <a:rPr lang="en-US" sz="1200"/>
              <a:t>cancer of </a:t>
            </a:r>
            <a:r>
              <a:rPr lang="en-US" sz="1200" dirty="0"/>
              <a:t>patients</a:t>
            </a:r>
          </a:p>
        </p:txBody>
      </p:sp>
    </p:spTree>
    <p:extLst>
      <p:ext uri="{BB962C8B-B14F-4D97-AF65-F5344CB8AC3E}">
        <p14:creationId xmlns:p14="http://schemas.microsoft.com/office/powerpoint/2010/main" val="4158457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41"/>
        <p:cNvGrpSpPr/>
        <p:nvPr/>
      </p:nvGrpSpPr>
      <p:grpSpPr>
        <a:xfrm>
          <a:off x="0" y="0"/>
          <a:ext cx="0" cy="0"/>
          <a:chOff x="0" y="0"/>
          <a:chExt cx="0" cy="0"/>
        </a:xfrm>
      </p:grpSpPr>
      <p:sp>
        <p:nvSpPr>
          <p:cNvPr id="242" name="Google Shape;242;p48"/>
          <p:cNvSpPr txBox="1">
            <a:spLocks noGrp="1"/>
          </p:cNvSpPr>
          <p:nvPr>
            <p:ph type="body" idx="1"/>
          </p:nvPr>
        </p:nvSpPr>
        <p:spPr>
          <a:xfrm>
            <a:off x="2085323" y="2147887"/>
            <a:ext cx="4973354" cy="847725"/>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lt1"/>
              </a:buClr>
              <a:buSzPts val="2400"/>
              <a:buNone/>
            </a:pPr>
            <a:r>
              <a:rPr lang="en-US" dirty="0"/>
              <a:t>OVERVIEW OF NEURAL NETWORKS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9"/>
          <p:cNvSpPr txBox="1">
            <a:spLocks noGrp="1"/>
          </p:cNvSpPr>
          <p:nvPr>
            <p:ph type="title"/>
          </p:nvPr>
        </p:nvSpPr>
        <p:spPr>
          <a:xfrm>
            <a:off x="411149" y="233604"/>
            <a:ext cx="6829405" cy="401618"/>
          </a:xfrm>
          <a:prstGeom prst="rect">
            <a:avLst/>
          </a:prstGeom>
          <a:noFill/>
          <a:ln>
            <a:noFill/>
          </a:ln>
        </p:spPr>
        <p:txBody>
          <a:bodyPr spcFirstLastPara="1" wrap="square" lIns="68575" tIns="34275" rIns="68575" bIns="34275" anchor="ctr" anchorCtr="0">
            <a:spAutoFit/>
          </a:bodyPr>
          <a:lstStyle/>
          <a:p>
            <a:pPr>
              <a:buClr>
                <a:srgbClr val="00539B"/>
              </a:buClr>
            </a:pPr>
            <a:r>
              <a:rPr lang="en-US" dirty="0"/>
              <a:t>OVERVIEW OF NEURAL NETWORKS</a:t>
            </a:r>
            <a:endParaRPr dirty="0"/>
          </a:p>
        </p:txBody>
      </p:sp>
      <p:sp>
        <p:nvSpPr>
          <p:cNvPr id="5" name="TextBox 4">
            <a:extLst>
              <a:ext uri="{FF2B5EF4-FFF2-40B4-BE49-F238E27FC236}">
                <a16:creationId xmlns:a16="http://schemas.microsoft.com/office/drawing/2014/main" id="{8DB4CF41-4F0D-2834-13E6-F305BC0F435F}"/>
              </a:ext>
            </a:extLst>
          </p:cNvPr>
          <p:cNvSpPr txBox="1"/>
          <p:nvPr/>
        </p:nvSpPr>
        <p:spPr>
          <a:xfrm>
            <a:off x="411149" y="801422"/>
            <a:ext cx="8098369" cy="160043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dk1"/>
                </a:solidFill>
              </a:rPr>
              <a:t>Neural Networks consist of interconnected units called neurons, similar to synapses in the brain, which can transmit signals to other neurons. This interconnected nature allows them to learn and make decisions in a manner that resembles human thinking.</a:t>
            </a:r>
          </a:p>
          <a:p>
            <a:pPr marL="285750" indent="-285750">
              <a:buFont typeface="Arial" panose="020B0604020202020204" pitchFamily="34" charset="0"/>
              <a:buChar char="•"/>
            </a:pPr>
            <a:r>
              <a:rPr lang="en-US" dirty="0">
                <a:solidFill>
                  <a:schemeClr val="dk1"/>
                </a:solidFill>
              </a:rPr>
              <a:t>Deep Learning is a form of machine learning that replicates how humans acquire specific forms of knowledge. Unlike linear traditional algorithms, Deep Learning models, typically Neural Networks, are organized in a hierarchy where complexity and abstraction increase, hence the term "deep" in Deep Learning. </a:t>
            </a:r>
          </a:p>
        </p:txBody>
      </p:sp>
      <p:pic>
        <p:nvPicPr>
          <p:cNvPr id="3074" name="Picture 2" descr="Fundamentals of Neural Networks on Weights &amp; Biases">
            <a:extLst>
              <a:ext uri="{FF2B5EF4-FFF2-40B4-BE49-F238E27FC236}">
                <a16:creationId xmlns:a16="http://schemas.microsoft.com/office/drawing/2014/main" id="{9BF22240-5EAC-A543-FAA5-C8A78EABE1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149" y="2476508"/>
            <a:ext cx="5908367" cy="2575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0E5197"/>
      </a:accent1>
      <a:accent2>
        <a:srgbClr val="2564AD"/>
      </a:accent2>
      <a:accent3>
        <a:srgbClr val="D4F2FD"/>
      </a:accent3>
      <a:accent4>
        <a:srgbClr val="FFC000"/>
      </a:accent4>
      <a:accent5>
        <a:srgbClr val="65D2F9"/>
      </a:accent5>
      <a:accent6>
        <a:srgbClr val="3B99D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8026</TotalTime>
  <Words>1811</Words>
  <Application>Microsoft Macintosh PowerPoint</Application>
  <PresentationFormat>On-screen Show (16:9)</PresentationFormat>
  <Paragraphs>208</Paragraphs>
  <Slides>28</Slides>
  <Notes>23</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28</vt:i4>
      </vt:variant>
    </vt:vector>
  </HeadingPairs>
  <TitlesOfParts>
    <vt:vector size="35" baseType="lpstr">
      <vt:lpstr>Courier New</vt:lpstr>
      <vt:lpstr>Arial</vt:lpstr>
      <vt:lpstr>Calibri</vt:lpstr>
      <vt:lpstr>Roboto</vt:lpstr>
      <vt:lpstr>Simple Light</vt:lpstr>
      <vt:lpstr>Office Theme</vt:lpstr>
      <vt:lpstr>Material</vt:lpstr>
      <vt:lpstr>Lung Cancer Diagnosis using Convolutional Neural Networks </vt:lpstr>
      <vt:lpstr>AGENDA</vt:lpstr>
      <vt:lpstr>PowerPoint Presentation</vt:lpstr>
      <vt:lpstr>INTRODUCTION</vt:lpstr>
      <vt:lpstr>PowerPoint Presentation</vt:lpstr>
      <vt:lpstr>REVIEW OF DATASET</vt:lpstr>
      <vt:lpstr>REVIEW OF DATASET</vt:lpstr>
      <vt:lpstr>PowerPoint Presentation</vt:lpstr>
      <vt:lpstr>OVERVIEW OF NEURAL NETWORKS</vt:lpstr>
      <vt:lpstr>CONVOLUTIONAL NEURAL NETWORKS (CNN)</vt:lpstr>
      <vt:lpstr>HOW DOES CONVOLUTION WORK?</vt:lpstr>
      <vt:lpstr>POOLING LAYER</vt:lpstr>
      <vt:lpstr>PowerPoint Presentation</vt:lpstr>
      <vt:lpstr>DATA PREPARATION - SMOTE</vt:lpstr>
      <vt:lpstr>PowerPoint Presentation</vt:lpstr>
      <vt:lpstr>IMAGE PRE-PROCESSING</vt:lpstr>
      <vt:lpstr>PowerPoint Presentation</vt:lpstr>
      <vt:lpstr>Variables</vt:lpstr>
      <vt:lpstr>Imbalanced Model</vt:lpstr>
      <vt:lpstr>SMOTE Model – 1 Layer, Batch Size 8, Epochs 10</vt:lpstr>
      <vt:lpstr>SMOTE Model- 2 Layers Batch Size 4, Epochs 10</vt:lpstr>
      <vt:lpstr>SMOTE Model - Batch Size 8, Epochs 10</vt:lpstr>
      <vt:lpstr>Class Weighted Approach</vt:lpstr>
      <vt:lpstr>PowerPoint Presentation</vt:lpstr>
      <vt:lpstr>Results</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Layoff Analysis</dc:title>
  <cp:lastModifiedBy>Shourya Thatha Ravi</cp:lastModifiedBy>
  <cp:revision>67</cp:revision>
  <dcterms:modified xsi:type="dcterms:W3CDTF">2023-05-06T04:13:53Z</dcterms:modified>
</cp:coreProperties>
</file>